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23.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 id="2147483677" r:id="rId4"/>
    <p:sldMasterId id="2147483689" r:id="rId5"/>
  </p:sldMasterIdLst>
  <p:notesMasterIdLst>
    <p:notesMasterId r:id="rId9"/>
  </p:notesMasterIdLst>
  <p:handoutMasterIdLst>
    <p:handoutMasterId r:id="rId22"/>
  </p:handoutMasterIdLst>
  <p:sldIdLst>
    <p:sldId id="1080" r:id="rId6"/>
    <p:sldId id="868" r:id="rId7"/>
    <p:sldId id="858" r:id="rId8"/>
    <p:sldId id="875" r:id="rId10"/>
    <p:sldId id="874" r:id="rId11"/>
    <p:sldId id="701" r:id="rId12"/>
    <p:sldId id="593" r:id="rId13"/>
    <p:sldId id="827" r:id="rId14"/>
    <p:sldId id="689" r:id="rId15"/>
    <p:sldId id="867" r:id="rId16"/>
    <p:sldId id="877" r:id="rId17"/>
    <p:sldId id="862" r:id="rId18"/>
    <p:sldId id="762" r:id="rId19"/>
    <p:sldId id="863" r:id="rId20"/>
    <p:sldId id="458" r:id="rId21"/>
  </p:sldIdLst>
  <p:sldSz cx="9144000" cy="6858000" type="screen4x3"/>
  <p:notesSz cx="10234295" cy="7099300"/>
  <p:embeddedFontLst>
    <p:embeddedFont>
      <p:font typeface="Gulim" panose="020B0600000101010101" pitchFamily="34" charset="-127"/>
      <p:regular r:id="rId27"/>
    </p:embeddedFont>
    <p:embeddedFont>
      <p:font typeface="等线 Light" panose="02010600030101010101"/>
      <p:regular r:id="rId28"/>
    </p:embeddedFont>
    <p:embeddedFont>
      <p:font typeface="等线 Light" panose="02010600030101010101" pitchFamily="2" charset="-122"/>
      <p:regular r:id="rId29"/>
    </p:embeddedFont>
    <p:embeddedFont>
      <p:font typeface="等线" panose="02010600030101010101"/>
      <p:regular r:id="rId30"/>
      <p:bold r:id="rId31"/>
    </p:embeddedFont>
    <p:embeddedFont>
      <p:font typeface="Verdana" panose="020B0604030504040204"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微软雅黑" panose="020B0503020204020204" charset="-122"/>
      <p:regular r:id="rId40"/>
    </p:embeddedFont>
    <p:embeddedFont>
      <p:font typeface="华文中宋" panose="02010600040101010101" pitchFamily="2" charset="-122"/>
      <p:regular r:id="rId41"/>
    </p:embeddedFont>
    <p:embeddedFont>
      <p:font typeface="方正小标宋_GBK" panose="03000509000000000000" pitchFamily="65" charset="-122"/>
      <p:regular r:id="rId42"/>
    </p:embeddedFont>
    <p:embeddedFont>
      <p:font typeface="楷体" panose="02010609060101010101" pitchFamily="49" charset="-122"/>
      <p:regular r:id="rId43"/>
    </p:embeddedFont>
    <p:embeddedFont>
      <p:font typeface="华文中宋" panose="02010600040101010101"/>
      <p:regular r:id="rId44"/>
    </p:embeddedFont>
    <p:embeddedFont>
      <p:font typeface="黑体" panose="02010600030101010101" pitchFamily="49" charset="-122"/>
      <p:regular r:id="rId45"/>
    </p:embeddedFont>
    <p:embeddedFont>
      <p:font typeface="等线" panose="02010600030101010101" charset="-122"/>
      <p:regular r:id="rId46"/>
    </p:embeddedFont>
    <p:embeddedFont>
      <p:font typeface="等线 Light" panose="02010600030101010101" charset="0"/>
      <p:regular r:id="rId47"/>
    </p:embeddedFont>
    <p:embeddedFont>
      <p:font typeface="等线" panose="02010600030101010101" charset="0"/>
      <p:regular r:id="rId48"/>
      <p:bold r:id="rId49"/>
    </p:embeddedFont>
  </p:embeddedFontLst>
  <p:custShowLst>
    <p:custShow name="自定义放映 1" id="0">
      <p:sldLst/>
    </p:custShow>
  </p:custShowLst>
  <p:defaultTextStyle>
    <a:defPPr>
      <a:defRPr lang="zh-CN"/>
    </a:defPPr>
    <a:lvl1pPr algn="l" rtl="0" fontAlgn="base">
      <a:spcBef>
        <a:spcPct val="0"/>
      </a:spcBef>
      <a:spcAft>
        <a:spcPct val="0"/>
      </a:spcAft>
      <a:defRPr sz="2400" b="1" kern="1200">
        <a:solidFill>
          <a:srgbClr val="FFFFFF"/>
        </a:solidFill>
        <a:latin typeface="Arial" panose="020B0604020202020204" pitchFamily="34" charset="0"/>
        <a:ea typeface="Gulim" panose="020B0600000101010101" pitchFamily="34" charset="-127"/>
        <a:cs typeface="+mn-cs"/>
      </a:defRPr>
    </a:lvl1pPr>
    <a:lvl2pPr marL="457200" algn="l" rtl="0" fontAlgn="base">
      <a:spcBef>
        <a:spcPct val="0"/>
      </a:spcBef>
      <a:spcAft>
        <a:spcPct val="0"/>
      </a:spcAft>
      <a:defRPr sz="2400" b="1" kern="1200">
        <a:solidFill>
          <a:srgbClr val="FFFFFF"/>
        </a:solidFill>
        <a:latin typeface="Arial" panose="020B0604020202020204" pitchFamily="34" charset="0"/>
        <a:ea typeface="Gulim" panose="020B0600000101010101" pitchFamily="34" charset="-127"/>
        <a:cs typeface="+mn-cs"/>
      </a:defRPr>
    </a:lvl2pPr>
    <a:lvl3pPr marL="914400" algn="l" rtl="0" fontAlgn="base">
      <a:spcBef>
        <a:spcPct val="0"/>
      </a:spcBef>
      <a:spcAft>
        <a:spcPct val="0"/>
      </a:spcAft>
      <a:defRPr sz="2400" b="1" kern="1200">
        <a:solidFill>
          <a:srgbClr val="FFFFFF"/>
        </a:solidFill>
        <a:latin typeface="Arial" panose="020B0604020202020204" pitchFamily="34" charset="0"/>
        <a:ea typeface="Gulim" panose="020B0600000101010101" pitchFamily="34" charset="-127"/>
        <a:cs typeface="+mn-cs"/>
      </a:defRPr>
    </a:lvl3pPr>
    <a:lvl4pPr marL="1371600" algn="l" rtl="0" fontAlgn="base">
      <a:spcBef>
        <a:spcPct val="0"/>
      </a:spcBef>
      <a:spcAft>
        <a:spcPct val="0"/>
      </a:spcAft>
      <a:defRPr sz="2400" b="1" kern="1200">
        <a:solidFill>
          <a:srgbClr val="FFFFFF"/>
        </a:solidFill>
        <a:latin typeface="Arial" panose="020B0604020202020204" pitchFamily="34" charset="0"/>
        <a:ea typeface="Gulim" panose="020B0600000101010101" pitchFamily="34" charset="-127"/>
        <a:cs typeface="+mn-cs"/>
      </a:defRPr>
    </a:lvl4pPr>
    <a:lvl5pPr marL="1828800" algn="l" rtl="0" fontAlgn="base">
      <a:spcBef>
        <a:spcPct val="0"/>
      </a:spcBef>
      <a:spcAft>
        <a:spcPct val="0"/>
      </a:spcAft>
      <a:defRPr sz="2400" b="1" kern="1200">
        <a:solidFill>
          <a:srgbClr val="FFFFFF"/>
        </a:solidFill>
        <a:latin typeface="Arial" panose="020B0604020202020204" pitchFamily="34" charset="0"/>
        <a:ea typeface="Gulim" panose="020B0600000101010101" pitchFamily="34" charset="-127"/>
        <a:cs typeface="+mn-cs"/>
      </a:defRPr>
    </a:lvl5pPr>
    <a:lvl6pPr marL="2286000" algn="l" defTabSz="914400" rtl="0" eaLnBrk="1" latinLnBrk="0" hangingPunct="1">
      <a:defRPr sz="2400" b="1" kern="1200">
        <a:solidFill>
          <a:srgbClr val="FFFFFF"/>
        </a:solidFill>
        <a:latin typeface="Arial" panose="020B0604020202020204" pitchFamily="34" charset="0"/>
        <a:ea typeface="Gulim" panose="020B0600000101010101" pitchFamily="34" charset="-127"/>
        <a:cs typeface="+mn-cs"/>
      </a:defRPr>
    </a:lvl6pPr>
    <a:lvl7pPr marL="2743200" algn="l" defTabSz="914400" rtl="0" eaLnBrk="1" latinLnBrk="0" hangingPunct="1">
      <a:defRPr sz="2400" b="1" kern="1200">
        <a:solidFill>
          <a:srgbClr val="FFFFFF"/>
        </a:solidFill>
        <a:latin typeface="Arial" panose="020B0604020202020204" pitchFamily="34" charset="0"/>
        <a:ea typeface="Gulim" panose="020B0600000101010101" pitchFamily="34" charset="-127"/>
        <a:cs typeface="+mn-cs"/>
      </a:defRPr>
    </a:lvl7pPr>
    <a:lvl8pPr marL="3200400" algn="l" defTabSz="914400" rtl="0" eaLnBrk="1" latinLnBrk="0" hangingPunct="1">
      <a:defRPr sz="2400" b="1" kern="1200">
        <a:solidFill>
          <a:srgbClr val="FFFFFF"/>
        </a:solidFill>
        <a:latin typeface="Arial" panose="020B0604020202020204" pitchFamily="34" charset="0"/>
        <a:ea typeface="Gulim" panose="020B0600000101010101" pitchFamily="34" charset="-127"/>
        <a:cs typeface="+mn-cs"/>
      </a:defRPr>
    </a:lvl8pPr>
    <a:lvl9pPr marL="3657600" algn="l" defTabSz="914400" rtl="0" eaLnBrk="1" latinLnBrk="0" hangingPunct="1">
      <a:defRPr sz="2400" b="1" kern="1200">
        <a:solidFill>
          <a:srgbClr val="FFFFFF"/>
        </a:solidFill>
        <a:latin typeface="Arial" panose="020B0604020202020204" pitchFamily="34" charset="0"/>
        <a:ea typeface="Gulim" panose="020B0600000101010101" pitchFamily="34" charset="-127"/>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王金保  " initials="" lastIdx="0" clrIdx="0"/>
  <p:cmAuthor id="1" name="xb21cn" initials="xb21c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a:srgbClr val="1E3C78"/>
    <a:srgbClr val="808EA7"/>
    <a:srgbClr val="FF3300"/>
    <a:srgbClr val="FFFF00"/>
    <a:srgbClr val="3366FF"/>
    <a:srgbClr val="FFF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6" autoAdjust="0"/>
    <p:restoredTop sz="87223"/>
  </p:normalViewPr>
  <p:slideViewPr>
    <p:cSldViewPr>
      <p:cViewPr>
        <p:scale>
          <a:sx n="100" d="100"/>
          <a:sy n="100" d="100"/>
        </p:scale>
        <p:origin x="-1950" y="-714"/>
      </p:cViewPr>
      <p:guideLst>
        <p:guide orient="horz" pos="2114"/>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notesViewPr>
    <p:cSldViewPr>
      <p:cViewPr varScale="1">
        <p:scale>
          <a:sx n="125" d="100"/>
          <a:sy n="125" d="100"/>
        </p:scale>
        <p:origin x="-1686" y="-96"/>
      </p:cViewPr>
      <p:guideLst>
        <p:guide orient="horz" pos="2189"/>
        <p:guide pos="3223"/>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9" Type="http://schemas.openxmlformats.org/officeDocument/2006/relationships/font" Target="fonts/font23.fntdata"/><Relationship Id="rId48" Type="http://schemas.openxmlformats.org/officeDocument/2006/relationships/font" Target="fonts/font22.fntdata"/><Relationship Id="rId47" Type="http://schemas.openxmlformats.org/officeDocument/2006/relationships/font" Target="fonts/font21.fntdata"/><Relationship Id="rId46" Type="http://schemas.openxmlformats.org/officeDocument/2006/relationships/font" Target="fonts/font20.fntdata"/><Relationship Id="rId45" Type="http://schemas.openxmlformats.org/officeDocument/2006/relationships/font" Target="fonts/font19.fntdata"/><Relationship Id="rId44" Type="http://schemas.openxmlformats.org/officeDocument/2006/relationships/font" Target="fonts/font18.fntdata"/><Relationship Id="rId43" Type="http://schemas.openxmlformats.org/officeDocument/2006/relationships/font" Target="fonts/font17.fntdata"/><Relationship Id="rId42" Type="http://schemas.openxmlformats.org/officeDocument/2006/relationships/font" Target="fonts/font16.fntdata"/><Relationship Id="rId41" Type="http://schemas.openxmlformats.org/officeDocument/2006/relationships/font" Target="fonts/font15.fntdata"/><Relationship Id="rId40" Type="http://schemas.openxmlformats.org/officeDocument/2006/relationships/font" Target="fonts/font14.fntdata"/><Relationship Id="rId4" Type="http://schemas.openxmlformats.org/officeDocument/2006/relationships/slideMaster" Target="slideMasters/slideMaster3.xml"/><Relationship Id="rId39" Type="http://schemas.openxmlformats.org/officeDocument/2006/relationships/font" Target="fonts/font13.fntdata"/><Relationship Id="rId38" Type="http://schemas.openxmlformats.org/officeDocument/2006/relationships/font" Target="fonts/font12.fntdata"/><Relationship Id="rId37" Type="http://schemas.openxmlformats.org/officeDocument/2006/relationships/font" Target="fonts/font11.fntdata"/><Relationship Id="rId36" Type="http://schemas.openxmlformats.org/officeDocument/2006/relationships/font" Target="fonts/font10.fntdata"/><Relationship Id="rId35" Type="http://schemas.openxmlformats.org/officeDocument/2006/relationships/font" Target="fonts/font9.fntdata"/><Relationship Id="rId34" Type="http://schemas.openxmlformats.org/officeDocument/2006/relationships/font" Target="fonts/font8.fntdata"/><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Master" Target="slideMasters/slideMaster2.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435475" cy="355600"/>
          </a:xfrm>
          <a:prstGeom prst="rect">
            <a:avLst/>
          </a:prstGeom>
        </p:spPr>
        <p:txBody>
          <a:bodyPr vert="horz" lIns="99048" tIns="49524" rIns="99048" bIns="49524" rtlCol="0"/>
          <a:lstStyle>
            <a:lvl1pPr algn="l" eaLnBrk="0" hangingPunct="0">
              <a:defRPr sz="1300">
                <a:latin typeface="Arial" panose="020B0604020202020204" pitchFamily="34" charset="0"/>
              </a:defRPr>
            </a:lvl1pPr>
          </a:lstStyle>
          <a:p>
            <a:pPr>
              <a:defRPr/>
            </a:pPr>
            <a:endParaRPr lang="zh-CN" altLang="en-US"/>
          </a:p>
        </p:txBody>
      </p:sp>
      <p:sp>
        <p:nvSpPr>
          <p:cNvPr id="3" name="日期占位符 2"/>
          <p:cNvSpPr>
            <a:spLocks noGrp="1"/>
          </p:cNvSpPr>
          <p:nvPr>
            <p:ph type="dt" sz="quarter" idx="1"/>
          </p:nvPr>
        </p:nvSpPr>
        <p:spPr>
          <a:xfrm>
            <a:off x="5797550" y="0"/>
            <a:ext cx="4435475" cy="355600"/>
          </a:xfrm>
          <a:prstGeom prst="rect">
            <a:avLst/>
          </a:prstGeom>
        </p:spPr>
        <p:txBody>
          <a:bodyPr vert="horz" lIns="99048" tIns="49524" rIns="99048" bIns="49524" rtlCol="0"/>
          <a:lstStyle>
            <a:lvl1pPr algn="r" eaLnBrk="0" hangingPunct="0">
              <a:defRPr sz="1300">
                <a:latin typeface="Arial" panose="020B0604020202020204" pitchFamily="34" charset="0"/>
              </a:defRPr>
            </a:lvl1pPr>
          </a:lstStyle>
          <a:p>
            <a:pPr>
              <a:defRPr/>
            </a:pPr>
            <a:fld id="{92FD0AAF-793D-48DF-A078-926F5804F32C}" type="datetimeFigureOut">
              <a:rPr lang="zh-CN" altLang="en-US"/>
            </a:fld>
            <a:endParaRPr lang="zh-CN" altLang="en-US"/>
          </a:p>
        </p:txBody>
      </p:sp>
      <p:sp>
        <p:nvSpPr>
          <p:cNvPr id="4" name="页脚占位符 3"/>
          <p:cNvSpPr>
            <a:spLocks noGrp="1"/>
          </p:cNvSpPr>
          <p:nvPr>
            <p:ph type="ftr" sz="quarter" idx="2"/>
          </p:nvPr>
        </p:nvSpPr>
        <p:spPr>
          <a:xfrm>
            <a:off x="0" y="6743700"/>
            <a:ext cx="4435475" cy="355600"/>
          </a:xfrm>
          <a:prstGeom prst="rect">
            <a:avLst/>
          </a:prstGeom>
        </p:spPr>
        <p:txBody>
          <a:bodyPr vert="horz" lIns="99048" tIns="49524" rIns="99048" bIns="49524" rtlCol="0" anchor="b"/>
          <a:lstStyle>
            <a:lvl1pPr algn="l" eaLnBrk="0" hangingPunct="0">
              <a:defRPr sz="1300">
                <a:latin typeface="Arial" panose="020B0604020202020204" pitchFamily="34" charset="0"/>
              </a:defRPr>
            </a:lvl1pPr>
          </a:lstStyle>
          <a:p>
            <a:pPr>
              <a:defRPr/>
            </a:pPr>
            <a:endParaRPr lang="zh-CN" altLang="en-US"/>
          </a:p>
        </p:txBody>
      </p:sp>
      <p:sp>
        <p:nvSpPr>
          <p:cNvPr id="5" name="灯片编号占位符 4"/>
          <p:cNvSpPr>
            <a:spLocks noGrp="1"/>
          </p:cNvSpPr>
          <p:nvPr>
            <p:ph type="sldNum" sz="quarter" idx="3"/>
          </p:nvPr>
        </p:nvSpPr>
        <p:spPr>
          <a:xfrm>
            <a:off x="5797550" y="6743700"/>
            <a:ext cx="4435475" cy="355600"/>
          </a:xfrm>
          <a:prstGeom prst="rect">
            <a:avLst/>
          </a:prstGeom>
        </p:spPr>
        <p:txBody>
          <a:bodyPr vert="horz" wrap="square" lIns="99048" tIns="49524" rIns="99048" bIns="49524" numCol="1" anchor="b" anchorCtr="0" compatLnSpc="1"/>
          <a:lstStyle>
            <a:lvl1pPr algn="r" eaLnBrk="0" hangingPunct="0">
              <a:defRPr sz="1300">
                <a:latin typeface="Arial" panose="020B0604020202020204" pitchFamily="34" charset="0"/>
              </a:defRPr>
            </a:lvl1pPr>
          </a:lstStyle>
          <a:p>
            <a:pPr>
              <a:defRPr/>
            </a:pPr>
            <a:fld id="{3CC2EF5F-B185-4C81-9D30-1D3D8A0D2521}"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435475" cy="354013"/>
          </a:xfrm>
          <a:prstGeom prst="rect">
            <a:avLst/>
          </a:prstGeom>
        </p:spPr>
        <p:txBody>
          <a:bodyPr vert="horz" lIns="99048" tIns="49524" rIns="99048" bIns="49524" rtlCol="0"/>
          <a:lstStyle>
            <a:lvl1pPr algn="l" eaLnBrk="1" fontAlgn="auto" hangingPunct="1">
              <a:spcBef>
                <a:spcPts val="0"/>
              </a:spcBef>
              <a:spcAft>
                <a:spcPts val="0"/>
              </a:spcAft>
              <a:defRPr sz="1300" b="0">
                <a:solidFill>
                  <a:schemeClr val="tx1"/>
                </a:solidFill>
                <a:latin typeface="+mn-lt"/>
                <a:ea typeface="+mn-ea"/>
              </a:defRPr>
            </a:lvl1pPr>
          </a:lstStyle>
          <a:p>
            <a:pPr>
              <a:defRPr/>
            </a:pPr>
            <a:endParaRPr lang="zh-CN" altLang="en-US"/>
          </a:p>
        </p:txBody>
      </p:sp>
      <p:sp>
        <p:nvSpPr>
          <p:cNvPr id="3" name="日期占位符 2"/>
          <p:cNvSpPr>
            <a:spLocks noGrp="1"/>
          </p:cNvSpPr>
          <p:nvPr>
            <p:ph type="dt" idx="1"/>
          </p:nvPr>
        </p:nvSpPr>
        <p:spPr>
          <a:xfrm>
            <a:off x="5797550" y="0"/>
            <a:ext cx="4435475" cy="354013"/>
          </a:xfrm>
          <a:prstGeom prst="rect">
            <a:avLst/>
          </a:prstGeom>
        </p:spPr>
        <p:txBody>
          <a:bodyPr vert="horz" lIns="99048" tIns="49524" rIns="99048" bIns="49524" rtlCol="0"/>
          <a:lstStyle>
            <a:lvl1pPr algn="r" eaLnBrk="1" fontAlgn="auto" hangingPunct="1">
              <a:spcBef>
                <a:spcPts val="0"/>
              </a:spcBef>
              <a:spcAft>
                <a:spcPts val="0"/>
              </a:spcAft>
              <a:defRPr sz="1300" b="0">
                <a:solidFill>
                  <a:schemeClr val="tx1"/>
                </a:solidFill>
                <a:latin typeface="+mn-lt"/>
                <a:ea typeface="+mn-ea"/>
              </a:defRPr>
            </a:lvl1pPr>
          </a:lstStyle>
          <a:p>
            <a:pPr>
              <a:defRPr/>
            </a:pPr>
            <a:fld id="{F275CB0B-464E-4F88-9BD0-8BE5B857EAF1}" type="datetimeFigureOut">
              <a:rPr lang="zh-CN" altLang="en-US"/>
            </a:fld>
            <a:endParaRPr lang="zh-CN" altLang="en-US"/>
          </a:p>
        </p:txBody>
      </p:sp>
      <p:sp>
        <p:nvSpPr>
          <p:cNvPr id="4" name="幻灯片图像占位符 3"/>
          <p:cNvSpPr>
            <a:spLocks noGrp="1" noRot="1" noChangeAspect="1"/>
          </p:cNvSpPr>
          <p:nvPr>
            <p:ph type="sldImg" idx="2"/>
          </p:nvPr>
        </p:nvSpPr>
        <p:spPr>
          <a:xfrm>
            <a:off x="3343275" y="533400"/>
            <a:ext cx="3548063" cy="2660650"/>
          </a:xfrm>
          <a:prstGeom prst="rect">
            <a:avLst/>
          </a:prstGeom>
          <a:noFill/>
          <a:ln w="12700">
            <a:solidFill>
              <a:prstClr val="black"/>
            </a:solidFill>
          </a:ln>
        </p:spPr>
        <p:txBody>
          <a:bodyPr vert="horz" lIns="99048" tIns="49524" rIns="99048" bIns="49524" rtlCol="0" anchor="ctr"/>
          <a:lstStyle/>
          <a:p>
            <a:pPr lvl="0"/>
            <a:endParaRPr lang="zh-CN" altLang="en-US" noProof="0"/>
          </a:p>
        </p:txBody>
      </p:sp>
      <p:sp>
        <p:nvSpPr>
          <p:cNvPr id="5" name="备注占位符 4"/>
          <p:cNvSpPr>
            <a:spLocks noGrp="1"/>
          </p:cNvSpPr>
          <p:nvPr>
            <p:ph type="body" sz="quarter" idx="3"/>
          </p:nvPr>
        </p:nvSpPr>
        <p:spPr>
          <a:xfrm>
            <a:off x="1022350" y="3371850"/>
            <a:ext cx="8189913" cy="3194050"/>
          </a:xfrm>
          <a:prstGeom prst="rect">
            <a:avLst/>
          </a:prstGeom>
        </p:spPr>
        <p:txBody>
          <a:bodyPr vert="horz" wrap="square" lIns="99048" tIns="49524" rIns="99048" bIns="49524" numCol="1" anchor="t" anchorCtr="0" compatLnSpc="1">
            <a:normAutofit/>
          </a:bodyPr>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6743700"/>
            <a:ext cx="4435475" cy="354013"/>
          </a:xfrm>
          <a:prstGeom prst="rect">
            <a:avLst/>
          </a:prstGeom>
        </p:spPr>
        <p:txBody>
          <a:bodyPr vert="horz" lIns="99048" tIns="49524" rIns="99048" bIns="49524" rtlCol="0" anchor="b"/>
          <a:lstStyle>
            <a:lvl1pPr algn="l" eaLnBrk="1" fontAlgn="auto" hangingPunct="1">
              <a:spcBef>
                <a:spcPts val="0"/>
              </a:spcBef>
              <a:spcAft>
                <a:spcPts val="0"/>
              </a:spcAft>
              <a:defRPr sz="1300" b="0">
                <a:solidFill>
                  <a:schemeClr val="tx1"/>
                </a:solidFill>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5797550" y="6743700"/>
            <a:ext cx="4435475" cy="354013"/>
          </a:xfrm>
          <a:prstGeom prst="rect">
            <a:avLst/>
          </a:prstGeom>
        </p:spPr>
        <p:txBody>
          <a:bodyPr vert="horz" wrap="square" lIns="99048" tIns="49524" rIns="99048" bIns="49524" numCol="1" anchor="b" anchorCtr="0" compatLnSpc="1"/>
          <a:lstStyle>
            <a:lvl1pPr algn="r">
              <a:defRPr sz="1300" b="0">
                <a:solidFill>
                  <a:schemeClr val="tx1"/>
                </a:solidFill>
                <a:latin typeface="Calibri" panose="020F0502020204030204" pitchFamily="34" charset="0"/>
                <a:ea typeface="宋体" panose="02010600030101010101" pitchFamily="2" charset="-122"/>
              </a:defRPr>
            </a:lvl1pPr>
          </a:lstStyle>
          <a:p>
            <a:pPr>
              <a:defRPr/>
            </a:pPr>
            <a:fld id="{B6769A1C-4BDA-46A4-A7BE-8412B71F4AE8}" type="slidenum">
              <a:rPr lang="zh-CN" altLang="en-US"/>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日期占位符 3"/>
          <p:cNvSpPr>
            <a:spLocks noGrp="1"/>
          </p:cNvSpPr>
          <p:nvPr>
            <p:ph type="dt" sz="half" idx="10"/>
          </p:nvPr>
        </p:nvSpPr>
        <p:spPr/>
        <p:txBody>
          <a:bodyPr/>
          <a:lstStyle>
            <a:lvl1pPr>
              <a:defRPr/>
            </a:lvl1pPr>
          </a:lstStyle>
          <a:p>
            <a:pPr>
              <a:defRPr/>
            </a:pPr>
            <a:fld id="{03C66B4A-E00C-4345-A0FD-2B872CAB9D5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4CC9529-D6E7-421C-B7AC-D41326777406}"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03C66B4A-E00C-4345-A0FD-2B872CAB9D5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AFAC2A4-77BE-4C58-9641-A64603D01038}"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762625" cy="5811838"/>
          </a:xfrm>
        </p:spPr>
        <p:txBody>
          <a:bodyPr vert="eaVert"/>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03C66B4A-E00C-4345-A0FD-2B872CAB9D5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9872FFA-92B8-45D7-97D8-9C85F9179AF1}"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1590675"/>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ln>
        </p:spPr>
        <p:txBody>
          <a:bodyPr/>
          <a:lstStyle/>
          <a:p>
            <a:pPr eaLnBrk="0" hangingPunct="0">
              <a:defRPr/>
            </a:pPr>
            <a:endParaRPr lang="zh-CN" altLang="en-US">
              <a:latin typeface="Arial" panose="020B0604020202020204" pitchFamily="34" charset="0"/>
            </a:endParaRPr>
          </a:p>
        </p:txBody>
      </p:sp>
      <p:sp>
        <p:nvSpPr>
          <p:cNvPr id="452610" name="Rectangle 2"/>
          <p:cNvSpPr>
            <a:spLocks noGrp="1" noChangeArrowheads="1"/>
          </p:cNvSpPr>
          <p:nvPr>
            <p:ph type="ctrTitle"/>
          </p:nvPr>
        </p:nvSpPr>
        <p:spPr>
          <a:xfrm>
            <a:off x="685800" y="990600"/>
            <a:ext cx="7772400" cy="1371600"/>
          </a:xfrm>
        </p:spPr>
        <p:txBody>
          <a:bodyPr/>
          <a:lstStyle>
            <a:lvl1pPr>
              <a:defRPr sz="4000"/>
            </a:lvl1pPr>
          </a:lstStyle>
          <a:p>
            <a:r>
              <a:rPr lang="zh-CN" altLang="en-US"/>
              <a:t>单击此处编辑母版标题样式</a:t>
            </a:r>
            <a:endParaRPr lang="zh-CN" altLang="en-US"/>
          </a:p>
        </p:txBody>
      </p:sp>
      <p:sp>
        <p:nvSpPr>
          <p:cNvPr id="452611" name="Rectangle 3"/>
          <p:cNvSpPr>
            <a:spLocks noGrp="1" noChangeArrowheads="1"/>
          </p:cNvSpPr>
          <p:nvPr>
            <p:ph type="subTitle" idx="1"/>
          </p:nvPr>
        </p:nvSpPr>
        <p:spPr>
          <a:xfrm>
            <a:off x="1447800" y="3429000"/>
            <a:ext cx="7010400" cy="1600200"/>
          </a:xfrm>
        </p:spPr>
        <p:txBody>
          <a:bodyPr/>
          <a:lstStyle>
            <a:lvl1pPr marL="0" indent="0">
              <a:buFont typeface="Wingdings" panose="05000000000000000000" pitchFamily="2" charset="2"/>
              <a:buNone/>
              <a:defRPr sz="2800"/>
            </a:lvl1pPr>
          </a:lstStyle>
          <a:p>
            <a:r>
              <a:rPr lang="zh-CN" altLang="en-US"/>
              <a:t>单击此处编辑母版副标题样式</a:t>
            </a:r>
            <a:endParaRPr lang="zh-CN" altLang="en-US"/>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C988952A-1978-40DC-B14D-E561EF34F2E4}" type="datetime1">
              <a:rPr lang="zh-CN" altLang="en-US"/>
            </a:fld>
            <a:endParaRPr lang="en-US" altLang="zh-CN" dirty="0"/>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84948150-6F19-4B48-BFE8-4A3E7623BF43}" type="slidenum">
              <a:rPr lang="zh-CN" altLang="en-US"/>
            </a:fld>
            <a:endParaRPr lang="zh-CN" alt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6"/>
          <p:cNvSpPr>
            <a:spLocks noGrp="1" noChangeArrowheads="1"/>
          </p:cNvSpPr>
          <p:nvPr>
            <p:ph type="dt" sz="half" idx="10"/>
          </p:nvPr>
        </p:nvSpPr>
        <p:spPr/>
        <p:txBody>
          <a:bodyPr/>
          <a:lstStyle>
            <a:lvl1pPr>
              <a:defRPr/>
            </a:lvl1pPr>
          </a:lstStyle>
          <a:p>
            <a:pPr>
              <a:defRPr/>
            </a:pPr>
            <a:fld id="{4055697C-D4EE-446F-A753-F05BF49B39D8}" type="datetime1">
              <a:rPr lang="zh-CN" altLang="en-US"/>
            </a:fld>
            <a:endParaRPr lang="en-US" altLang="zh-CN" dirty="0"/>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09BE0071-8D7D-4096-B721-8BB2F1BE2FCA}" type="slidenum">
              <a:rPr lang="zh-CN" altLang="en-US"/>
            </a:fld>
            <a:endParaRPr lang="zh-CN" alt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6"/>
          <p:cNvSpPr>
            <a:spLocks noGrp="1" noChangeArrowheads="1"/>
          </p:cNvSpPr>
          <p:nvPr>
            <p:ph type="dt" sz="half" idx="10"/>
          </p:nvPr>
        </p:nvSpPr>
        <p:spPr/>
        <p:txBody>
          <a:bodyPr/>
          <a:lstStyle>
            <a:lvl1pPr>
              <a:defRPr/>
            </a:lvl1pPr>
          </a:lstStyle>
          <a:p>
            <a:pPr>
              <a:defRPr/>
            </a:pPr>
            <a:fld id="{3864CDC0-0D81-4529-A167-8D2961991252}" type="datetime1">
              <a:rPr lang="zh-CN" altLang="en-US"/>
            </a:fld>
            <a:endParaRPr lang="en-US" altLang="zh-CN" dirty="0"/>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03C5E480-B604-444F-BC84-A50D960AC77E}" type="slidenum">
              <a:rPr lang="zh-CN" altLang="en-US"/>
            </a:fld>
            <a:endParaRPr lang="zh-CN" altLang="en-US"/>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6"/>
          <p:cNvSpPr>
            <a:spLocks noGrp="1" noChangeArrowheads="1"/>
          </p:cNvSpPr>
          <p:nvPr>
            <p:ph type="dt" sz="half" idx="10"/>
          </p:nvPr>
        </p:nvSpPr>
        <p:spPr/>
        <p:txBody>
          <a:bodyPr/>
          <a:lstStyle>
            <a:lvl1pPr>
              <a:defRPr/>
            </a:lvl1pPr>
          </a:lstStyle>
          <a:p>
            <a:pPr>
              <a:defRPr/>
            </a:pPr>
            <a:fld id="{9CFE1607-F98A-413D-8939-E4EE32FF6E42}" type="datetime1">
              <a:rPr lang="zh-CN" altLang="en-US"/>
            </a:fld>
            <a:endParaRPr lang="en-US" altLang="zh-CN" dirty="0"/>
          </a:p>
        </p:txBody>
      </p:sp>
      <p:sp>
        <p:nvSpPr>
          <p:cNvPr id="6" name="Rectangle 7"/>
          <p:cNvSpPr>
            <a:spLocks noGrp="1" noChangeArrowheads="1"/>
          </p:cNvSpPr>
          <p:nvPr>
            <p:ph type="ftr" sz="quarter" idx="11"/>
          </p:nvPr>
        </p:nvSpPr>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a:lvl1pPr>
          </a:lstStyle>
          <a:p>
            <a:pPr>
              <a:defRPr/>
            </a:pPr>
            <a:fld id="{193B15A7-1D14-4355-B139-7ADFDBC0FDFE}" type="slidenum">
              <a:rPr lang="zh-CN" altLang="en-US"/>
            </a:fld>
            <a:endParaRPr lang="zh-CN" altLang="en-US"/>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6"/>
          <p:cNvSpPr>
            <a:spLocks noGrp="1" noChangeArrowheads="1"/>
          </p:cNvSpPr>
          <p:nvPr>
            <p:ph type="dt" sz="half" idx="10"/>
          </p:nvPr>
        </p:nvSpPr>
        <p:spPr/>
        <p:txBody>
          <a:bodyPr/>
          <a:lstStyle>
            <a:lvl1pPr>
              <a:defRPr/>
            </a:lvl1pPr>
          </a:lstStyle>
          <a:p>
            <a:pPr>
              <a:defRPr/>
            </a:pPr>
            <a:fld id="{6FFC8BFA-6386-4123-8BB1-8945E987DC12}" type="datetime1">
              <a:rPr lang="zh-CN" altLang="en-US"/>
            </a:fld>
            <a:endParaRPr lang="en-US" altLang="zh-CN" dirty="0"/>
          </a:p>
        </p:txBody>
      </p:sp>
      <p:sp>
        <p:nvSpPr>
          <p:cNvPr id="8" name="Rectangle 7"/>
          <p:cNvSpPr>
            <a:spLocks noGrp="1" noChangeArrowheads="1"/>
          </p:cNvSpPr>
          <p:nvPr>
            <p:ph type="ftr" sz="quarter" idx="11"/>
          </p:nvPr>
        </p:nvSpPr>
        <p:spPr/>
        <p:txBody>
          <a:bodyPr/>
          <a:lstStyle>
            <a:lvl1pPr>
              <a:defRPr/>
            </a:lvl1pPr>
          </a:lstStyle>
          <a:p>
            <a:pPr>
              <a:defRPr/>
            </a:pPr>
            <a:endParaRPr lang="en-US" altLang="zh-CN"/>
          </a:p>
        </p:txBody>
      </p:sp>
      <p:sp>
        <p:nvSpPr>
          <p:cNvPr id="9" name="Rectangle 8"/>
          <p:cNvSpPr>
            <a:spLocks noGrp="1" noChangeArrowheads="1"/>
          </p:cNvSpPr>
          <p:nvPr>
            <p:ph type="sldNum" sz="quarter" idx="12"/>
          </p:nvPr>
        </p:nvSpPr>
        <p:spPr/>
        <p:txBody>
          <a:bodyPr/>
          <a:lstStyle>
            <a:lvl1pPr>
              <a:defRPr/>
            </a:lvl1pPr>
          </a:lstStyle>
          <a:p>
            <a:pPr>
              <a:defRPr/>
            </a:pPr>
            <a:fld id="{87EB41B1-4975-431F-B65C-F65D5337E847}" type="slidenum">
              <a:rPr lang="zh-CN" altLang="en-US"/>
            </a:fld>
            <a:endParaRPr lang="zh-CN" altLang="en-US"/>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Rectangle 6"/>
          <p:cNvSpPr>
            <a:spLocks noGrp="1" noChangeArrowheads="1"/>
          </p:cNvSpPr>
          <p:nvPr>
            <p:ph type="dt" sz="half" idx="10"/>
          </p:nvPr>
        </p:nvSpPr>
        <p:spPr/>
        <p:txBody>
          <a:bodyPr/>
          <a:lstStyle>
            <a:lvl1pPr>
              <a:defRPr/>
            </a:lvl1pPr>
          </a:lstStyle>
          <a:p>
            <a:pPr>
              <a:defRPr/>
            </a:pPr>
            <a:fld id="{071840CF-AD30-4FBA-A4E4-B459DF91C8B2}" type="datetime1">
              <a:rPr lang="zh-CN" altLang="en-US"/>
            </a:fld>
            <a:endParaRPr lang="en-US" altLang="zh-CN" dirty="0"/>
          </a:p>
        </p:txBody>
      </p:sp>
      <p:sp>
        <p:nvSpPr>
          <p:cNvPr id="4" name="Rectangle 7"/>
          <p:cNvSpPr>
            <a:spLocks noGrp="1" noChangeArrowheads="1"/>
          </p:cNvSpPr>
          <p:nvPr>
            <p:ph type="ftr" sz="quarter" idx="11"/>
          </p:nvPr>
        </p:nvSpPr>
        <p:spPr/>
        <p:txBody>
          <a:bodyPr/>
          <a:lstStyle>
            <a:lvl1pPr>
              <a:defRPr/>
            </a:lvl1pPr>
          </a:lstStyle>
          <a:p>
            <a:pPr>
              <a:defRPr/>
            </a:pPr>
            <a:endParaRPr lang="en-US" altLang="zh-CN"/>
          </a:p>
        </p:txBody>
      </p:sp>
      <p:sp>
        <p:nvSpPr>
          <p:cNvPr id="5" name="Rectangle 8"/>
          <p:cNvSpPr>
            <a:spLocks noGrp="1" noChangeArrowheads="1"/>
          </p:cNvSpPr>
          <p:nvPr>
            <p:ph type="sldNum" sz="quarter" idx="12"/>
          </p:nvPr>
        </p:nvSpPr>
        <p:spPr/>
        <p:txBody>
          <a:bodyPr/>
          <a:lstStyle>
            <a:lvl1pPr>
              <a:defRPr/>
            </a:lvl1pPr>
          </a:lstStyle>
          <a:p>
            <a:pPr>
              <a:defRPr/>
            </a:pPr>
            <a:fld id="{FDF9828D-69C9-4827-A198-7D2192D1FA10}" type="slidenum">
              <a:rPr lang="zh-CN" altLang="en-US"/>
            </a:fld>
            <a:endParaRPr lang="zh-CN" altLang="en-US"/>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fld id="{A80B59DE-0034-4AC6-A250-8B4FF7093D58}" type="datetime1">
              <a:rPr lang="zh-CN" altLang="en-US"/>
            </a:fld>
            <a:endParaRPr lang="en-US" altLang="zh-CN" dirty="0"/>
          </a:p>
        </p:txBody>
      </p:sp>
      <p:sp>
        <p:nvSpPr>
          <p:cNvPr id="3" name="Rectangle 7"/>
          <p:cNvSpPr>
            <a:spLocks noGrp="1" noChangeArrowheads="1"/>
          </p:cNvSpPr>
          <p:nvPr>
            <p:ph type="ftr" sz="quarter" idx="11"/>
          </p:nvPr>
        </p:nvSpPr>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p:txBody>
          <a:bodyPr/>
          <a:lstStyle>
            <a:lvl1pPr>
              <a:defRPr/>
            </a:lvl1pPr>
          </a:lstStyle>
          <a:p>
            <a:pPr>
              <a:defRPr/>
            </a:pPr>
            <a:fld id="{121D4469-A1C9-4DA3-9C7F-0D56DF9EC23F}" type="slidenum">
              <a:rPr lang="zh-CN" altLang="en-US"/>
            </a:fld>
            <a:endParaRPr lang="zh-CN" altLang="en-US"/>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fld id="{CDDCF737-6C3C-4BF1-B896-49D0ED028D4D}" type="datetime1">
              <a:rPr lang="zh-CN" altLang="en-US"/>
            </a:fld>
            <a:endParaRPr lang="en-US" altLang="zh-CN" dirty="0"/>
          </a:p>
        </p:txBody>
      </p:sp>
      <p:sp>
        <p:nvSpPr>
          <p:cNvPr id="3" name="Rectangle 7"/>
          <p:cNvSpPr>
            <a:spLocks noGrp="1" noChangeArrowheads="1"/>
          </p:cNvSpPr>
          <p:nvPr>
            <p:ph type="ftr" sz="quarter" idx="11"/>
          </p:nvPr>
        </p:nvSpPr>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p:txBody>
          <a:bodyPr/>
          <a:lstStyle>
            <a:lvl1pPr>
              <a:defRPr/>
            </a:lvl1pPr>
          </a:lstStyle>
          <a:p>
            <a:pPr>
              <a:defRPr/>
            </a:pPr>
            <a:fld id="{13F7975B-AF28-4C2D-AB54-36EA55EB121C}" type="slidenum">
              <a:rPr lang="zh-CN" altLang="en-US"/>
            </a:fld>
            <a:endParaRPr lang="zh-CN" alt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03C66B4A-E00C-4345-A0FD-2B872CAB9D5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B96A661-1D8E-4A4B-B945-8AF05DD07AF0}"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6"/>
          <p:cNvSpPr>
            <a:spLocks noGrp="1" noChangeArrowheads="1"/>
          </p:cNvSpPr>
          <p:nvPr>
            <p:ph type="dt" sz="half" idx="10"/>
          </p:nvPr>
        </p:nvSpPr>
        <p:spPr/>
        <p:txBody>
          <a:bodyPr/>
          <a:lstStyle>
            <a:lvl1pPr>
              <a:defRPr/>
            </a:lvl1pPr>
          </a:lstStyle>
          <a:p>
            <a:pPr>
              <a:defRPr/>
            </a:pPr>
            <a:fld id="{DED9912F-E2A4-4960-A816-56E20C608DB2}" type="datetime1">
              <a:rPr lang="zh-CN" altLang="en-US"/>
            </a:fld>
            <a:endParaRPr lang="en-US" altLang="zh-CN" dirty="0"/>
          </a:p>
        </p:txBody>
      </p:sp>
      <p:sp>
        <p:nvSpPr>
          <p:cNvPr id="6" name="Rectangle 7"/>
          <p:cNvSpPr>
            <a:spLocks noGrp="1" noChangeArrowheads="1"/>
          </p:cNvSpPr>
          <p:nvPr>
            <p:ph type="ftr" sz="quarter" idx="11"/>
          </p:nvPr>
        </p:nvSpPr>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a:lvl1pPr>
          </a:lstStyle>
          <a:p>
            <a:pPr>
              <a:defRPr/>
            </a:pPr>
            <a:fld id="{2E9AEA85-A2BC-49A8-BEBE-958FD9E6B7EA}" type="slidenum">
              <a:rPr lang="zh-CN" altLang="en-US"/>
            </a:fld>
            <a:endParaRPr lang="zh-CN" altLang="en-US"/>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6"/>
          <p:cNvSpPr>
            <a:spLocks noGrp="1" noChangeArrowheads="1"/>
          </p:cNvSpPr>
          <p:nvPr>
            <p:ph type="dt" sz="half" idx="10"/>
          </p:nvPr>
        </p:nvSpPr>
        <p:spPr/>
        <p:txBody>
          <a:bodyPr/>
          <a:lstStyle>
            <a:lvl1pPr>
              <a:defRPr/>
            </a:lvl1pPr>
          </a:lstStyle>
          <a:p>
            <a:pPr>
              <a:defRPr/>
            </a:pPr>
            <a:fld id="{52938E56-BD5C-4CDF-9431-422E00C3062B}" type="datetime1">
              <a:rPr lang="zh-CN" altLang="en-US"/>
            </a:fld>
            <a:endParaRPr lang="en-US" altLang="zh-CN" dirty="0"/>
          </a:p>
        </p:txBody>
      </p:sp>
      <p:sp>
        <p:nvSpPr>
          <p:cNvPr id="6" name="Rectangle 7"/>
          <p:cNvSpPr>
            <a:spLocks noGrp="1" noChangeArrowheads="1"/>
          </p:cNvSpPr>
          <p:nvPr>
            <p:ph type="ftr" sz="quarter" idx="11"/>
          </p:nvPr>
        </p:nvSpPr>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a:lvl1pPr>
          </a:lstStyle>
          <a:p>
            <a:pPr>
              <a:defRPr/>
            </a:pPr>
            <a:fld id="{AD4B0903-04DB-4F03-ACD4-F6E50B065E99}" type="slidenum">
              <a:rPr lang="zh-CN" altLang="en-US"/>
            </a:fld>
            <a:endParaRPr lang="zh-CN" altLang="en-US"/>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6"/>
          <p:cNvSpPr>
            <a:spLocks noGrp="1" noChangeArrowheads="1"/>
          </p:cNvSpPr>
          <p:nvPr>
            <p:ph type="dt" sz="half" idx="10"/>
          </p:nvPr>
        </p:nvSpPr>
        <p:spPr/>
        <p:txBody>
          <a:bodyPr/>
          <a:lstStyle>
            <a:lvl1pPr>
              <a:defRPr/>
            </a:lvl1pPr>
          </a:lstStyle>
          <a:p>
            <a:pPr>
              <a:defRPr/>
            </a:pPr>
            <a:fld id="{3E3D7915-7E87-4C8D-B6A6-4EFBEF141D17}" type="datetime1">
              <a:rPr lang="zh-CN" altLang="en-US"/>
            </a:fld>
            <a:endParaRPr lang="en-US" altLang="zh-CN" dirty="0"/>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EAB6AAD4-2E7F-458D-8383-0FBEA1937C72}" type="slidenum">
              <a:rPr lang="zh-CN" altLang="en-US"/>
            </a:fld>
            <a:endParaRPr lang="zh-CN" altLang="en-US"/>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838" y="304800"/>
            <a:ext cx="2001837" cy="571500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566738" y="304800"/>
            <a:ext cx="5854700" cy="57150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6"/>
          <p:cNvSpPr>
            <a:spLocks noGrp="1" noChangeArrowheads="1"/>
          </p:cNvSpPr>
          <p:nvPr>
            <p:ph type="dt" sz="half" idx="10"/>
          </p:nvPr>
        </p:nvSpPr>
        <p:spPr/>
        <p:txBody>
          <a:bodyPr/>
          <a:lstStyle>
            <a:lvl1pPr>
              <a:defRPr/>
            </a:lvl1pPr>
          </a:lstStyle>
          <a:p>
            <a:pPr>
              <a:defRPr/>
            </a:pPr>
            <a:fld id="{2F1EC8CD-9BE5-4E59-9302-9EBA289589DE}" type="datetime1">
              <a:rPr lang="zh-CN" altLang="en-US"/>
            </a:fld>
            <a:endParaRPr lang="en-US" altLang="zh-CN" dirty="0"/>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5EB65C59-4FB3-4A6A-B74A-695E9A14C4DB}" type="slidenum">
              <a:rPr lang="zh-CN" altLang="en-US"/>
            </a:fld>
            <a:endParaRPr lang="zh-CN" altLang="en-US"/>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566738" y="304800"/>
            <a:ext cx="8008937" cy="57150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Rectangle 6"/>
          <p:cNvSpPr>
            <a:spLocks noGrp="1" noChangeArrowheads="1"/>
          </p:cNvSpPr>
          <p:nvPr>
            <p:ph type="dt" sz="half" idx="10"/>
          </p:nvPr>
        </p:nvSpPr>
        <p:spPr/>
        <p:txBody>
          <a:bodyPr/>
          <a:lstStyle>
            <a:lvl1pPr>
              <a:defRPr/>
            </a:lvl1pPr>
          </a:lstStyle>
          <a:p>
            <a:pPr>
              <a:defRPr/>
            </a:pPr>
            <a:fld id="{50E4E3EE-C199-41B1-8766-9A644E864EFD}" type="datetime1">
              <a:rPr lang="zh-CN" altLang="en-US"/>
            </a:fld>
            <a:endParaRPr lang="en-US" altLang="zh-CN" dirty="0"/>
          </a:p>
        </p:txBody>
      </p:sp>
      <p:sp>
        <p:nvSpPr>
          <p:cNvPr id="4" name="Rectangle 7"/>
          <p:cNvSpPr>
            <a:spLocks noGrp="1" noChangeArrowheads="1"/>
          </p:cNvSpPr>
          <p:nvPr>
            <p:ph type="ftr" sz="quarter" idx="11"/>
          </p:nvPr>
        </p:nvSpPr>
        <p:spPr/>
        <p:txBody>
          <a:bodyPr/>
          <a:lstStyle>
            <a:lvl1pPr>
              <a:defRPr/>
            </a:lvl1pPr>
          </a:lstStyle>
          <a:p>
            <a:pPr>
              <a:defRPr/>
            </a:pPr>
            <a:endParaRPr lang="en-US" altLang="zh-CN"/>
          </a:p>
        </p:txBody>
      </p:sp>
      <p:sp>
        <p:nvSpPr>
          <p:cNvPr id="5" name="Rectangle 8"/>
          <p:cNvSpPr>
            <a:spLocks noGrp="1" noChangeArrowheads="1"/>
          </p:cNvSpPr>
          <p:nvPr>
            <p:ph type="sldNum" sz="quarter" idx="12"/>
          </p:nvPr>
        </p:nvSpPr>
        <p:spPr/>
        <p:txBody>
          <a:bodyPr/>
          <a:lstStyle>
            <a:lvl1pPr>
              <a:defRPr/>
            </a:lvl1pPr>
          </a:lstStyle>
          <a:p>
            <a:pPr>
              <a:defRPr/>
            </a:pPr>
            <a:fld id="{88440FE0-341D-4A01-86F2-8E0098E001B6}" type="slidenum">
              <a:rPr lang="zh-CN" altLang="en-US"/>
            </a:fld>
            <a:endParaRPr lang="zh-CN" altLang="en-US"/>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574675" y="304800"/>
            <a:ext cx="8001000" cy="1216025"/>
          </a:xfrm>
        </p:spPr>
        <p:txBody>
          <a:bodyPr/>
          <a:lstStyle/>
          <a:p>
            <a:r>
              <a:rPr lang="zh-CN" altLang="en-US"/>
              <a:t>单击此处编辑母版标题样式</a:t>
            </a:r>
            <a:endParaRPr lang="zh-CN" altLang="en-US"/>
          </a:p>
        </p:txBody>
      </p:sp>
      <p:sp>
        <p:nvSpPr>
          <p:cNvPr id="3" name="图表占位符 2"/>
          <p:cNvSpPr>
            <a:spLocks noGrp="1"/>
          </p:cNvSpPr>
          <p:nvPr>
            <p:ph type="chart" idx="1"/>
          </p:nvPr>
        </p:nvSpPr>
        <p:spPr>
          <a:xfrm>
            <a:off x="566738" y="1752600"/>
            <a:ext cx="8001000" cy="4267200"/>
          </a:xfrm>
        </p:spPr>
        <p:txBody>
          <a:bodyPr/>
          <a:lstStyle/>
          <a:p>
            <a:pPr lvl="0"/>
            <a:endParaRPr lang="zh-CN" altLang="en-US" noProof="0"/>
          </a:p>
        </p:txBody>
      </p:sp>
      <p:sp>
        <p:nvSpPr>
          <p:cNvPr id="4" name="Rectangle 6"/>
          <p:cNvSpPr>
            <a:spLocks noGrp="1" noChangeArrowheads="1"/>
          </p:cNvSpPr>
          <p:nvPr>
            <p:ph type="dt" sz="half" idx="10"/>
          </p:nvPr>
        </p:nvSpPr>
        <p:spPr/>
        <p:txBody>
          <a:bodyPr/>
          <a:lstStyle>
            <a:lvl1pPr>
              <a:defRPr/>
            </a:lvl1pPr>
          </a:lstStyle>
          <a:p>
            <a:pPr>
              <a:defRPr/>
            </a:pPr>
            <a:fld id="{A93C3EAC-9CE5-4CFF-A97C-1ECE275C2D99}" type="datetime1">
              <a:rPr lang="zh-CN" altLang="en-US"/>
            </a:fld>
            <a:endParaRPr lang="en-US" altLang="zh-CN" dirty="0"/>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F498F8F2-6B15-45FF-85EA-D559F8076947}" type="slidenum">
              <a:rPr lang="zh-CN" altLang="en-US"/>
            </a:fld>
            <a:endParaRPr lang="zh-CN" altLang="en-US"/>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fld id="{7895D3C2-5F51-4980-96D9-510292487024}" type="datetime1">
              <a:rPr lang="zh-CN" altLang="en-US"/>
            </a:fld>
            <a:endParaRPr lang="en-US" altLang="zh-CN" dirty="0"/>
          </a:p>
        </p:txBody>
      </p:sp>
      <p:sp>
        <p:nvSpPr>
          <p:cNvPr id="3" name="Rectangle 7"/>
          <p:cNvSpPr>
            <a:spLocks noGrp="1" noChangeArrowheads="1"/>
          </p:cNvSpPr>
          <p:nvPr>
            <p:ph type="ftr" sz="quarter" idx="11"/>
          </p:nvPr>
        </p:nvSpPr>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p:txBody>
          <a:bodyPr/>
          <a:lstStyle>
            <a:lvl1pPr>
              <a:defRPr/>
            </a:lvl1pPr>
          </a:lstStyle>
          <a:p>
            <a:pPr>
              <a:defRPr/>
            </a:pPr>
            <a:fld id="{185E452E-2A6E-4309-92B8-EEC77323A58E}" type="slidenum">
              <a:rPr lang="zh-CN" altLang="en-US"/>
            </a:fld>
            <a:endParaRPr lang="zh-CN" altLang="en-US"/>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fld id="{FEBF9A1F-D148-4C24-81F4-17614D2620C4}" type="datetime1">
              <a:rPr lang="zh-CN" altLang="en-US"/>
            </a:fld>
            <a:endParaRPr lang="en-US" altLang="zh-CN" dirty="0"/>
          </a:p>
        </p:txBody>
      </p:sp>
      <p:sp>
        <p:nvSpPr>
          <p:cNvPr id="3" name="Rectangle 7"/>
          <p:cNvSpPr>
            <a:spLocks noGrp="1" noChangeArrowheads="1"/>
          </p:cNvSpPr>
          <p:nvPr>
            <p:ph type="ftr" sz="quarter" idx="11"/>
          </p:nvPr>
        </p:nvSpPr>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p:txBody>
          <a:bodyPr/>
          <a:lstStyle>
            <a:lvl1pPr>
              <a:defRPr/>
            </a:lvl1pPr>
          </a:lstStyle>
          <a:p>
            <a:pPr>
              <a:defRPr/>
            </a:pPr>
            <a:fld id="{15F4B8F6-F3BA-4BF2-AD84-293DA5519C18}" type="slidenum">
              <a:rPr lang="zh-CN" altLang="en-US"/>
            </a:fld>
            <a:endParaRPr lang="zh-CN" altLang="en-US"/>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日期占位符 3"/>
          <p:cNvSpPr>
            <a:spLocks noGrp="1"/>
          </p:cNvSpPr>
          <p:nvPr>
            <p:ph type="dt" sz="half" idx="10"/>
          </p:nvPr>
        </p:nvSpPr>
        <p:spPr/>
        <p:txBody>
          <a:bodyPr/>
          <a:lstStyle>
            <a:lvl1pPr>
              <a:defRPr/>
            </a:lvl1pPr>
          </a:lstStyle>
          <a:p>
            <a:pPr>
              <a:defRPr/>
            </a:pPr>
            <a:fld id="{C159712E-0D36-42E5-9CA2-3313B8F5A45B}"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5050F81-FAFF-4E93-B6D5-39C2FAECE44D}" type="slidenum">
              <a:rPr lang="zh-CN" altLang="en-US"/>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C159712E-0D36-42E5-9CA2-3313B8F5A45B}"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D21E80A-5E73-4345-97B6-6DF247444870}"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endParaRPr lang="en-US" altLang="zh-CN"/>
          </a:p>
        </p:txBody>
      </p:sp>
      <p:sp>
        <p:nvSpPr>
          <p:cNvPr id="4" name="日期占位符 3"/>
          <p:cNvSpPr>
            <a:spLocks noGrp="1"/>
          </p:cNvSpPr>
          <p:nvPr>
            <p:ph type="dt" sz="half" idx="10"/>
          </p:nvPr>
        </p:nvSpPr>
        <p:spPr/>
        <p:txBody>
          <a:bodyPr/>
          <a:lstStyle>
            <a:lvl1pPr>
              <a:defRPr/>
            </a:lvl1pPr>
          </a:lstStyle>
          <a:p>
            <a:pPr>
              <a:defRPr/>
            </a:pPr>
            <a:fld id="{03C66B4A-E00C-4345-A0FD-2B872CAB9D5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F9F7B15-58A6-4081-A9D5-3370D2CC64FD}"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endParaRPr lang="en-US" altLang="zh-CN"/>
          </a:p>
        </p:txBody>
      </p:sp>
      <p:sp>
        <p:nvSpPr>
          <p:cNvPr id="4" name="日期占位符 3"/>
          <p:cNvSpPr>
            <a:spLocks noGrp="1"/>
          </p:cNvSpPr>
          <p:nvPr>
            <p:ph type="dt" sz="half" idx="10"/>
          </p:nvPr>
        </p:nvSpPr>
        <p:spPr/>
        <p:txBody>
          <a:bodyPr/>
          <a:lstStyle>
            <a:lvl1pPr>
              <a:defRPr/>
            </a:lvl1pPr>
          </a:lstStyle>
          <a:p>
            <a:pPr>
              <a:defRPr/>
            </a:pPr>
            <a:fld id="{C159712E-0D36-42E5-9CA2-3313B8F5A45B}"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A6029BB-7816-4F26-B34C-EB798E13DB9E}" type="slidenum">
              <a:rPr lang="zh-CN" altLang="en-US"/>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67150" cy="4351338"/>
          </a:xfrm>
          <a:prstGeom prst="rect">
            <a:avLst/>
          </a:prstGeo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4" name="内容占位符 3"/>
          <p:cNvSpPr>
            <a:spLocks noGrp="1"/>
          </p:cNvSpPr>
          <p:nvPr>
            <p:ph sz="half" idx="2"/>
          </p:nvPr>
        </p:nvSpPr>
        <p:spPr>
          <a:xfrm>
            <a:off x="4648200" y="1825625"/>
            <a:ext cx="3867150" cy="4351338"/>
          </a:xfrm>
          <a:prstGeom prst="rect">
            <a:avLst/>
          </a:prstGeo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5" name="日期占位符 3"/>
          <p:cNvSpPr>
            <a:spLocks noGrp="1"/>
          </p:cNvSpPr>
          <p:nvPr>
            <p:ph type="dt" sz="half" idx="10"/>
          </p:nvPr>
        </p:nvSpPr>
        <p:spPr/>
        <p:txBody>
          <a:bodyPr/>
          <a:lstStyle>
            <a:lvl1pPr>
              <a:defRPr/>
            </a:lvl1pPr>
          </a:lstStyle>
          <a:p>
            <a:pPr>
              <a:defRPr/>
            </a:pPr>
            <a:fld id="{C159712E-0D36-42E5-9CA2-3313B8F5A45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4249DD2-4442-4744-9FD4-549BF8E7FF9E}" type="slidenum">
              <a:rPr lang="zh-CN" altLang="en-US"/>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4" name="内容占位符 3"/>
          <p:cNvSpPr>
            <a:spLocks noGrp="1"/>
          </p:cNvSpPr>
          <p:nvPr>
            <p:ph sz="half" idx="2"/>
          </p:nvPr>
        </p:nvSpPr>
        <p:spPr>
          <a:xfrm>
            <a:off x="630238" y="2505075"/>
            <a:ext cx="3868737" cy="3684588"/>
          </a:xfrm>
          <a:prstGeom prst="rect">
            <a:avLst/>
          </a:prstGeo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7" name="日期占位符 3"/>
          <p:cNvSpPr>
            <a:spLocks noGrp="1"/>
          </p:cNvSpPr>
          <p:nvPr>
            <p:ph type="dt" sz="half" idx="10"/>
          </p:nvPr>
        </p:nvSpPr>
        <p:spPr/>
        <p:txBody>
          <a:bodyPr/>
          <a:lstStyle>
            <a:lvl1pPr>
              <a:defRPr/>
            </a:lvl1pPr>
          </a:lstStyle>
          <a:p>
            <a:pPr>
              <a:defRPr/>
            </a:pPr>
            <a:fld id="{C159712E-0D36-42E5-9CA2-3313B8F5A45B}"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2C5AED62-0A5B-4590-9E05-11402136D4D7}" type="slidenum">
              <a:rPr lang="zh-CN" altLang="en-US"/>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C159712E-0D36-42E5-9CA2-3313B8F5A45B}"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394FF90-B25F-4A98-9051-9F2E54573B51}" type="slidenum">
              <a:rPr lang="zh-CN" altLang="en-US"/>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159712E-0D36-42E5-9CA2-3313B8F5A45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BFCB035-256F-40F5-81CC-90F613E1A902}" type="slidenum">
              <a:rPr lang="zh-CN" altLang="en-US"/>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lang="en-US" altLang="zh-CN"/>
          </a:p>
        </p:txBody>
      </p:sp>
      <p:sp>
        <p:nvSpPr>
          <p:cNvPr id="5" name="日期占位符 3"/>
          <p:cNvSpPr>
            <a:spLocks noGrp="1"/>
          </p:cNvSpPr>
          <p:nvPr>
            <p:ph type="dt" sz="half" idx="10"/>
          </p:nvPr>
        </p:nvSpPr>
        <p:spPr/>
        <p:txBody>
          <a:bodyPr/>
          <a:lstStyle>
            <a:lvl1pPr>
              <a:defRPr/>
            </a:lvl1pPr>
          </a:lstStyle>
          <a:p>
            <a:pPr>
              <a:defRPr/>
            </a:pPr>
            <a:fld id="{C159712E-0D36-42E5-9CA2-3313B8F5A45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CA47341-6022-452E-AF71-D08B78ADB4CC}" type="slidenum">
              <a:rPr lang="zh-CN" altLang="en-US"/>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lang="en-US" altLang="zh-CN"/>
          </a:p>
        </p:txBody>
      </p:sp>
      <p:sp>
        <p:nvSpPr>
          <p:cNvPr id="5" name="日期占位符 3"/>
          <p:cNvSpPr>
            <a:spLocks noGrp="1"/>
          </p:cNvSpPr>
          <p:nvPr>
            <p:ph type="dt" sz="half" idx="10"/>
          </p:nvPr>
        </p:nvSpPr>
        <p:spPr/>
        <p:txBody>
          <a:bodyPr/>
          <a:lstStyle>
            <a:lvl1pPr>
              <a:defRPr/>
            </a:lvl1pPr>
          </a:lstStyle>
          <a:p>
            <a:pPr>
              <a:defRPr/>
            </a:pPr>
            <a:fld id="{C159712E-0D36-42E5-9CA2-3313B8F5A45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4DE7C76-890D-40DD-B98B-FAE290587387}" type="slidenum">
              <a:rPr lang="zh-CN" altLang="en-US"/>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C159712E-0D36-42E5-9CA2-3313B8F5A45B}"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774968C-4AFD-42C9-9E13-F3E81CF06BB2}" type="slidenum">
              <a:rPr lang="zh-CN" altLang="en-US"/>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762625" cy="5811838"/>
          </a:xfrm>
          <a:prstGeom prst="rect">
            <a:avLst/>
          </a:prstGeom>
        </p:spPr>
        <p:txBody>
          <a:bodyPr vert="eaVert"/>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C159712E-0D36-42E5-9CA2-3313B8F5A45B}"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26F91E7-AED5-4EF5-950D-267BAF9DCA16}" type="slidenum">
              <a:rPr lang="zh-CN" altLang="en-US"/>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alpha val="100000"/>
          </a:schemeClr>
        </a:solidFill>
        <a:effectLst/>
      </p:bgPr>
    </p:bg>
    <p:spTree>
      <p:nvGrpSpPr>
        <p:cNvPr id="1" name=""/>
        <p:cNvGrpSpPr/>
        <p:nvPr/>
      </p:nvGrpSpPr>
      <p:grpSpPr/>
      <p:pic>
        <p:nvPicPr>
          <p:cNvPr id="2050" name="Picture 4"/>
          <p:cNvPicPr>
            <a:picLocks noChangeAspect="1"/>
          </p:cNvPicPr>
          <p:nvPr/>
        </p:nvPicPr>
        <p:blipFill>
          <a:blip r:embed="rId2"/>
          <a:stretch>
            <a:fillRect/>
          </a:stretch>
        </p:blipFill>
        <p:spPr>
          <a:xfrm>
            <a:off x="0" y="-14287"/>
            <a:ext cx="9170988" cy="6872287"/>
          </a:xfrm>
          <a:prstGeom prst="rect">
            <a:avLst/>
          </a:prstGeom>
          <a:noFill/>
          <a:ln w="9525">
            <a:noFill/>
          </a:ln>
        </p:spPr>
      </p:pic>
      <p:sp>
        <p:nvSpPr>
          <p:cNvPr id="2051" name="标题 2050"/>
          <p:cNvSpPr>
            <a:spLocks noGrp="1"/>
          </p:cNvSpPr>
          <p:nvPr>
            <p:ph type="ctrTitle"/>
          </p:nvPr>
        </p:nvSpPr>
        <p:spPr>
          <a:xfrm>
            <a:off x="468313" y="1557338"/>
            <a:ext cx="6908800" cy="1082675"/>
          </a:xfrm>
          <a:prstGeom prst="rect">
            <a:avLst/>
          </a:prstGeom>
          <a:noFill/>
          <a:ln w="9525">
            <a:noFill/>
          </a:ln>
        </p:spPr>
        <p:txBody>
          <a:bodyPr anchor="ctr"/>
          <a:lstStyle>
            <a:lvl1pPr lvl="0" algn="l">
              <a:defRPr kern="1200">
                <a:solidFill>
                  <a:schemeClr val="tx1"/>
                </a:solidFill>
              </a:defRPr>
            </a:lvl1pPr>
          </a:lstStyle>
          <a:p>
            <a:pPr lvl="0"/>
            <a:r>
              <a:rPr lang="zh-CN" altLang="en-US"/>
              <a:t>单击此处编辑母版标题样式</a:t>
            </a:r>
            <a:endParaRPr lang="zh-CN" altLang="en-US"/>
          </a:p>
        </p:txBody>
      </p:sp>
      <p:sp>
        <p:nvSpPr>
          <p:cNvPr id="2052" name="副标题 2051"/>
          <p:cNvSpPr>
            <a:spLocks noGrp="1"/>
          </p:cNvSpPr>
          <p:nvPr>
            <p:ph type="subTitle" idx="1"/>
          </p:nvPr>
        </p:nvSpPr>
        <p:spPr>
          <a:xfrm>
            <a:off x="468313" y="2782888"/>
            <a:ext cx="6913562" cy="1752600"/>
          </a:xfrm>
          <a:prstGeom prst="rect">
            <a:avLst/>
          </a:prstGeom>
          <a:noFill/>
          <a:ln w="9525">
            <a:noFill/>
          </a:ln>
        </p:spPr>
        <p:txBody>
          <a:bodyPr anchor="t"/>
          <a:lstStyle>
            <a:lvl1pPr marL="0" lvl="0" indent="0" algn="l">
              <a:buNone/>
              <a:defRPr kern="1200">
                <a:solidFill>
                  <a:schemeClr val="tx1"/>
                </a:solidFill>
              </a:defRPr>
            </a:lvl1pPr>
            <a:lvl2pPr marL="457200" lvl="1" indent="-457200" algn="ctr">
              <a:buNone/>
              <a:defRPr kern="1200">
                <a:solidFill>
                  <a:schemeClr val="tx1"/>
                </a:solidFill>
              </a:defRPr>
            </a:lvl2pPr>
            <a:lvl3pPr marL="914400" lvl="2" indent="-914400" algn="ctr">
              <a:buNone/>
              <a:defRPr kern="1200">
                <a:solidFill>
                  <a:schemeClr val="tx1"/>
                </a:solidFill>
              </a:defRPr>
            </a:lvl3pPr>
            <a:lvl4pPr marL="1371600" lvl="3" indent="-1371600" algn="ctr">
              <a:buNone/>
              <a:defRPr kern="1200">
                <a:solidFill>
                  <a:schemeClr val="tx1"/>
                </a:solidFill>
              </a:defRPr>
            </a:lvl4pPr>
            <a:lvl5pPr marL="1828800" lvl="4" indent="-1828800" algn="ctr">
              <a:buNone/>
              <a:defRPr kern="1200">
                <a:solidFill>
                  <a:schemeClr val="tx1"/>
                </a:solidFill>
              </a:defRPr>
            </a:lvl5pPr>
          </a:lstStyle>
          <a:p>
            <a:pPr lvl="0"/>
            <a:r>
              <a:rPr lang="zh-CN" altLang="en-US"/>
              <a:t>单击此处编辑母版副标题样式</a:t>
            </a:r>
            <a:endParaRPr lang="zh-CN" altLang="en-US"/>
          </a:p>
        </p:txBody>
      </p:sp>
      <p:sp>
        <p:nvSpPr>
          <p:cNvPr id="2053" name="日期占位符 2052"/>
          <p:cNvSpPr>
            <a:spLocks noGrp="1"/>
          </p:cNvSpPr>
          <p:nvPr>
            <p:ph type="dt" sz="half" idx="2"/>
          </p:nvPr>
        </p:nvSpPr>
        <p:spPr>
          <a:xfrm>
            <a:off x="457200" y="6245225"/>
            <a:ext cx="2133600" cy="476250"/>
          </a:xfrm>
          <a:prstGeom prst="rect">
            <a:avLst/>
          </a:prstGeom>
          <a:noFill/>
          <a:ln w="9525">
            <a:noFill/>
          </a:ln>
        </p:spPr>
        <p:txBody>
          <a:bodyPr anchor="t"/>
          <a:p>
            <a:pPr>
              <a:defRPr/>
            </a:pPr>
            <a:fld id="{03C66B4A-E00C-4345-A0FD-2B872CAB9D52}" type="datetimeFigureOut">
              <a:rPr lang="zh-CN" altLang="en-US"/>
            </a:fld>
            <a:endParaRPr lang="zh-CN" altLang="en-US"/>
          </a:p>
        </p:txBody>
      </p:sp>
      <p:sp>
        <p:nvSpPr>
          <p:cNvPr id="2054" name="页脚占位符 2053"/>
          <p:cNvSpPr>
            <a:spLocks noGrp="1"/>
          </p:cNvSpPr>
          <p:nvPr>
            <p:ph type="ftr" sz="quarter" idx="3"/>
          </p:nvPr>
        </p:nvSpPr>
        <p:spPr>
          <a:xfrm>
            <a:off x="3124200" y="6245225"/>
            <a:ext cx="2895600" cy="476250"/>
          </a:xfrm>
          <a:prstGeom prst="rect">
            <a:avLst/>
          </a:prstGeom>
          <a:noFill/>
          <a:ln w="9525">
            <a:noFill/>
          </a:ln>
        </p:spPr>
        <p:txBody>
          <a:bodyPr anchor="t"/>
          <a:p>
            <a:pPr>
              <a:defRPr/>
            </a:pPr>
            <a:endParaRPr lang="zh-CN" altLang="en-US"/>
          </a:p>
        </p:txBody>
      </p:sp>
      <p:sp>
        <p:nvSpPr>
          <p:cNvPr id="2055" name="灯片编号占位符 2054"/>
          <p:cNvSpPr>
            <a:spLocks noGrp="1"/>
          </p:cNvSpPr>
          <p:nvPr>
            <p:ph type="sldNum" sz="quarter" idx="4"/>
          </p:nvPr>
        </p:nvSpPr>
        <p:spPr>
          <a:xfrm>
            <a:off x="6553200" y="6245225"/>
            <a:ext cx="2133600" cy="476250"/>
          </a:xfrm>
          <a:prstGeom prst="rect">
            <a:avLst/>
          </a:prstGeom>
          <a:noFill/>
          <a:ln w="9525">
            <a:noFill/>
          </a:ln>
        </p:spPr>
        <p:txBody>
          <a:bodyPr anchor="t"/>
          <a:p>
            <a:pPr>
              <a:defRPr/>
            </a:pPr>
            <a:fld id="{04CC9529-D6E7-421C-B7AC-D41326777406}" type="slidenum">
              <a:rPr lang="zh-CN" altLang="en-US"/>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67150" cy="4351338"/>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4" name="内容占位符 3"/>
          <p:cNvSpPr>
            <a:spLocks noGrp="1"/>
          </p:cNvSpPr>
          <p:nvPr>
            <p:ph sz="half" idx="2"/>
          </p:nvPr>
        </p:nvSpPr>
        <p:spPr>
          <a:xfrm>
            <a:off x="4648200" y="1825625"/>
            <a:ext cx="3867150" cy="4351338"/>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5" name="日期占位符 3"/>
          <p:cNvSpPr>
            <a:spLocks noGrp="1"/>
          </p:cNvSpPr>
          <p:nvPr>
            <p:ph type="dt" sz="half" idx="10"/>
          </p:nvPr>
        </p:nvSpPr>
        <p:spPr/>
        <p:txBody>
          <a:bodyPr/>
          <a:lstStyle>
            <a:lvl1pPr>
              <a:defRPr/>
            </a:lvl1pPr>
          </a:lstStyle>
          <a:p>
            <a:pPr>
              <a:defRPr/>
            </a:pPr>
            <a:fld id="{03C66B4A-E00C-4345-A0FD-2B872CAB9D52}"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F62D11B-6189-48E0-9C1A-D725C6AA9DB4}" type="slidenum">
              <a:rPr lang="zh-CN" altLang="en-US"/>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03C66B4A-E00C-4345-A0FD-2B872CAB9D52}" type="datetimeFigureOut">
              <a:rPr lang="zh-CN" altLang="en-US"/>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3B96A661-1D8E-4A4B-B945-8AF05DD07AF0}" type="slidenum">
              <a:rPr lang="zh-CN" altLang="en-US"/>
            </a:fld>
            <a:endParaRPr lang="zh-CN" altLang="en-US"/>
          </a:p>
        </p:txBody>
      </p:sp>
    </p:spTree>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a:defRPr/>
            </a:pPr>
            <a:fld id="{03C66B4A-E00C-4345-A0FD-2B872CAB9D52}" type="datetimeFigureOut">
              <a:rPr lang="zh-CN" altLang="en-US"/>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9F9F7B15-58A6-4081-A9D5-3370D2CC64FD}" type="slidenum">
              <a:rPr lang="zh-CN" altLang="en-US"/>
            </a:fld>
            <a:endParaRPr lang="zh-CN" altLang="en-US"/>
          </a:p>
        </p:txBody>
      </p:sp>
    </p:spTree>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74750"/>
            <a:ext cx="4032504"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174750"/>
            <a:ext cx="4032504"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fld id="{03C66B4A-E00C-4345-A0FD-2B872CAB9D52}" type="datetimeFigureOut">
              <a:rPr lang="zh-CN" altLang="en-US"/>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5F62D11B-6189-48E0-9C1A-D725C6AA9DB4}" type="slidenum">
              <a:rPr lang="zh-CN" altLang="en-US"/>
            </a:fld>
            <a:endParaRPr lang="zh-CN" altLang="en-US"/>
          </a:p>
        </p:txBody>
      </p:sp>
    </p:spTree>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fld id="{03C66B4A-E00C-4345-A0FD-2B872CAB9D52}" type="datetimeFigureOut">
              <a:rPr lang="zh-CN" altLang="en-US"/>
            </a:fld>
            <a:endParaRPr lang="zh-CN" altLang="en-US"/>
          </a:p>
        </p:txBody>
      </p:sp>
      <p:sp>
        <p:nvSpPr>
          <p:cNvPr id="8" name="页脚占位符 7"/>
          <p:cNvSpPr>
            <a:spLocks noGrp="1"/>
          </p:cNvSpPr>
          <p:nvPr>
            <p:ph type="ftr" sz="quarter" idx="11"/>
          </p:nvPr>
        </p:nvSpPr>
        <p:spPr/>
        <p:txBody>
          <a:bodyPr/>
          <a:lstStyle/>
          <a:p>
            <a:pPr>
              <a:defRPr/>
            </a:pPr>
            <a:endParaRPr lang="zh-CN" altLang="en-US"/>
          </a:p>
        </p:txBody>
      </p:sp>
      <p:sp>
        <p:nvSpPr>
          <p:cNvPr id="9" name="灯片编号占位符 8"/>
          <p:cNvSpPr>
            <a:spLocks noGrp="1"/>
          </p:cNvSpPr>
          <p:nvPr>
            <p:ph type="sldNum" sz="quarter" idx="12"/>
          </p:nvPr>
        </p:nvSpPr>
        <p:spPr/>
        <p:txBody>
          <a:bodyPr/>
          <a:lstStyle/>
          <a:p>
            <a:pPr>
              <a:defRPr/>
            </a:pPr>
            <a:fld id="{824D26CE-E6F1-4342-ACA4-1444150CF6C7}" type="slidenum">
              <a:rPr lang="zh-CN" altLang="en-US"/>
            </a:fld>
            <a:endParaRPr lang="zh-CN" altLang="en-US"/>
          </a:p>
        </p:txBody>
      </p:sp>
    </p:spTree>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03C66B4A-E00C-4345-A0FD-2B872CAB9D52}" type="datetimeFigureOut">
              <a:rPr lang="zh-CN" altLang="en-US"/>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3141C77B-0CF8-486D-B488-8D5D31BD1A89}" type="slidenum">
              <a:rPr lang="zh-CN" altLang="en-US"/>
            </a:fld>
            <a:endParaRPr lang="zh-CN" altLang="en-US"/>
          </a:p>
        </p:txBody>
      </p:sp>
    </p:spTree>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03C66B4A-E00C-4345-A0FD-2B872CAB9D52}" type="datetimeFigureOut">
              <a:rPr lang="zh-CN" altLang="en-US"/>
            </a:fld>
            <a:endParaRPr lang="zh-CN" altLang="en-US"/>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2CE2F235-999E-40A5-9A77-F038457A816F}" type="slidenum">
              <a:rPr lang="zh-CN" altLang="en-US"/>
            </a:fld>
            <a:endParaRPr lang="zh-CN" altLang="en-US"/>
          </a:p>
        </p:txBody>
      </p:sp>
    </p:spTree>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a:defRPr/>
            </a:pPr>
            <a:fld id="{03C66B4A-E00C-4345-A0FD-2B872CAB9D52}" type="datetimeFigureOut">
              <a:rPr lang="zh-CN" altLang="en-US"/>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A12CB6A3-0DFA-4DAA-895D-5109E463C6F0}" type="slidenum">
              <a:rPr lang="zh-CN" altLang="en-US"/>
            </a:fld>
            <a:endParaRPr lang="zh-CN" altLang="en-US"/>
          </a:p>
        </p:txBody>
      </p:sp>
    </p:spTree>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a:defRPr/>
            </a:pPr>
            <a:fld id="{03C66B4A-E00C-4345-A0FD-2B872CAB9D52}" type="datetimeFigureOut">
              <a:rPr lang="zh-CN" altLang="en-US"/>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A86F132B-409B-4085-8B46-55813F92B587}" type="slidenum">
              <a:rPr lang="zh-CN" altLang="en-US"/>
            </a:fld>
            <a:endParaRPr lang="zh-CN" altLang="en-US"/>
          </a:p>
        </p:txBody>
      </p:sp>
    </p:spTree>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03C66B4A-E00C-4345-A0FD-2B872CAB9D52}" type="datetimeFigureOut">
              <a:rPr lang="zh-CN" altLang="en-US"/>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6AFAC2A4-77BE-4C58-9641-A64603D01038}" type="slidenum">
              <a:rPr lang="zh-CN" altLang="en-US"/>
            </a:fld>
            <a:endParaRPr lang="zh-CN" altLang="en-US"/>
          </a:p>
        </p:txBody>
      </p:sp>
    </p:spTree>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90500"/>
            <a:ext cx="2057400" cy="5937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90500"/>
            <a:ext cx="6052930" cy="59372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03C66B4A-E00C-4345-A0FD-2B872CAB9D52}" type="datetimeFigureOut">
              <a:rPr lang="zh-CN" altLang="en-US"/>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39872FFA-92B8-45D7-97D8-9C85F9179AF1}" type="slidenum">
              <a:rPr lang="zh-CN" altLang="en-US"/>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4" name="内容占位符 3"/>
          <p:cNvSpPr>
            <a:spLocks noGrp="1"/>
          </p:cNvSpPr>
          <p:nvPr>
            <p:ph sz="half" idx="2"/>
          </p:nvPr>
        </p:nvSpPr>
        <p:spPr>
          <a:xfrm>
            <a:off x="630238" y="2505075"/>
            <a:ext cx="3868737" cy="3684588"/>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6" name="内容占位符 5"/>
          <p:cNvSpPr>
            <a:spLocks noGrp="1"/>
          </p:cNvSpPr>
          <p:nvPr>
            <p:ph sz="quarter" idx="4"/>
          </p:nvPr>
        </p:nvSpPr>
        <p:spPr>
          <a:xfrm>
            <a:off x="4629150" y="2505075"/>
            <a:ext cx="3887788" cy="3684588"/>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7" name="日期占位符 3"/>
          <p:cNvSpPr>
            <a:spLocks noGrp="1"/>
          </p:cNvSpPr>
          <p:nvPr>
            <p:ph type="dt" sz="half" idx="10"/>
          </p:nvPr>
        </p:nvSpPr>
        <p:spPr/>
        <p:txBody>
          <a:bodyPr/>
          <a:lstStyle>
            <a:lvl1pPr>
              <a:defRPr/>
            </a:lvl1pPr>
          </a:lstStyle>
          <a:p>
            <a:pPr>
              <a:defRPr/>
            </a:pPr>
            <a:fld id="{03C66B4A-E00C-4345-A0FD-2B872CAB9D52}"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824D26CE-E6F1-4342-ACA4-1444150CF6C7}" type="slidenum">
              <a:rPr lang="zh-CN" altLang="en-US"/>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647D7143-1FBD-4009-B2D8-C93B6D60906E}" type="datetime1">
              <a:rPr lang="zh-CN" altLang="en-US"/>
            </a:fld>
            <a:endParaRPr lang="en-US" altLang="zh-CN" dirty="0"/>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pPr>
              <a:defRPr/>
            </a:pPr>
            <a:fld id="{AF935039-4042-4598-B6E6-4B95100E2BAC}" type="slidenum">
              <a:rPr lang="zh-CN" altLang="en-US"/>
            </a:fld>
            <a:endParaRPr lang="zh-CN" altLang="en-US"/>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fld id="{B9F88084-18F8-4FB5-BB38-EE6A5A03F126}" type="datetime1">
              <a:rPr lang="zh-CN" altLang="en-US"/>
            </a:fld>
            <a:endParaRPr lang="en-US" altLang="zh-CN" dirty="0"/>
          </a:p>
        </p:txBody>
      </p:sp>
      <p:sp>
        <p:nvSpPr>
          <p:cNvPr id="3" name="Rectangle 7"/>
          <p:cNvSpPr>
            <a:spLocks noGrp="1" noChangeArrowheads="1"/>
          </p:cNvSpPr>
          <p:nvPr>
            <p:ph type="ftr" sz="quarter" idx="11"/>
          </p:nvPr>
        </p:nvSpPr>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p:txBody>
          <a:bodyPr/>
          <a:lstStyle>
            <a:lvl1pPr>
              <a:defRPr/>
            </a:lvl1pPr>
          </a:lstStyle>
          <a:p>
            <a:pPr>
              <a:defRPr/>
            </a:pPr>
            <a:fld id="{F18BA96F-F7EE-4FFE-A62E-ACD2FDABF015}" type="slidenum">
              <a:rPr lang="zh-CN" altLang="en-US"/>
            </a:fld>
            <a:endParaRPr lang="zh-CN" alt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03C66B4A-E00C-4345-A0FD-2B872CAB9D52}"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141C77B-0CF8-486D-B488-8D5D31BD1A89}"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3C66B4A-E00C-4345-A0FD-2B872CAB9D52}"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CE2F235-999E-40A5-9A77-F038457A816F}"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lang="en-US" altLang="zh-CN"/>
          </a:p>
        </p:txBody>
      </p:sp>
      <p:sp>
        <p:nvSpPr>
          <p:cNvPr id="5" name="日期占位符 3"/>
          <p:cNvSpPr>
            <a:spLocks noGrp="1"/>
          </p:cNvSpPr>
          <p:nvPr>
            <p:ph type="dt" sz="half" idx="10"/>
          </p:nvPr>
        </p:nvSpPr>
        <p:spPr/>
        <p:txBody>
          <a:bodyPr/>
          <a:lstStyle>
            <a:lvl1pPr>
              <a:defRPr/>
            </a:lvl1pPr>
          </a:lstStyle>
          <a:p>
            <a:pPr>
              <a:defRPr/>
            </a:pPr>
            <a:fld id="{03C66B4A-E00C-4345-A0FD-2B872CAB9D52}"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12CB6A3-0DFA-4DAA-895D-5109E463C6F0}"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lang="en-US" altLang="zh-CN"/>
          </a:p>
        </p:txBody>
      </p:sp>
      <p:sp>
        <p:nvSpPr>
          <p:cNvPr id="5" name="日期占位符 3"/>
          <p:cNvSpPr>
            <a:spLocks noGrp="1"/>
          </p:cNvSpPr>
          <p:nvPr>
            <p:ph type="dt" sz="half" idx="10"/>
          </p:nvPr>
        </p:nvSpPr>
        <p:spPr/>
        <p:txBody>
          <a:bodyPr/>
          <a:lstStyle>
            <a:lvl1pPr>
              <a:defRPr/>
            </a:lvl1pPr>
          </a:lstStyle>
          <a:p>
            <a:pPr>
              <a:defRPr/>
            </a:pPr>
            <a:fld id="{03C66B4A-E00C-4345-A0FD-2B872CAB9D52}"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86F132B-409B-4085-8B46-55813F92B587}"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slideLayout" Target="../slideLayouts/slideLayout35.xml"/><Relationship Id="rId7" Type="http://schemas.openxmlformats.org/officeDocument/2006/relationships/slideLayout" Target="../slideLayouts/slideLayout34.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3" Type="http://schemas.openxmlformats.org/officeDocument/2006/relationships/slideLayout" Target="../slideLayouts/slideLayout30.xml"/><Relationship Id="rId2" Type="http://schemas.openxmlformats.org/officeDocument/2006/relationships/slideLayout" Target="../slideLayouts/slideLayout29.xml"/><Relationship Id="rId12" Type="http://schemas.openxmlformats.org/officeDocument/2006/relationships/theme" Target="../theme/theme3.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7.xml"/><Relationship Id="rId8" Type="http://schemas.openxmlformats.org/officeDocument/2006/relationships/slideLayout" Target="../slideLayouts/slideLayout46.xml"/><Relationship Id="rId7" Type="http://schemas.openxmlformats.org/officeDocument/2006/relationships/slideLayout" Target="../slideLayouts/slideLayout45.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3" Type="http://schemas.openxmlformats.org/officeDocument/2006/relationships/slideLayout" Target="../slideLayouts/slideLayout41.xml"/><Relationship Id="rId2" Type="http://schemas.openxmlformats.org/officeDocument/2006/relationships/slideLayout" Target="../slideLayouts/slideLayout40.xml"/><Relationship Id="rId15" Type="http://schemas.openxmlformats.org/officeDocument/2006/relationships/theme" Target="../theme/theme4.xml"/><Relationship Id="rId14" Type="http://schemas.openxmlformats.org/officeDocument/2006/relationships/image" Target="../media/image2.jpeg"/><Relationship Id="rId13" Type="http://schemas.openxmlformats.org/officeDocument/2006/relationships/slideLayout" Target="../slideLayouts/slideLayout51.xml"/><Relationship Id="rId12" Type="http://schemas.openxmlformats.org/officeDocument/2006/relationships/slideLayout" Target="../slideLayouts/slideLayout50.xml"/><Relationship Id="rId11" Type="http://schemas.openxmlformats.org/officeDocument/2006/relationships/slideLayout" Target="../slideLayouts/slideLayout49.xml"/><Relationship Id="rId10" Type="http://schemas.openxmlformats.org/officeDocument/2006/relationships/slideLayout" Target="../slideLayouts/slideLayout48.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标题占位符 1"/>
          <p:cNvSpPr>
            <a:spLocks noGrp="1"/>
          </p:cNvSpPr>
          <p:nvPr>
            <p:ph type="title"/>
          </p:nvPr>
        </p:nvSpPr>
        <p:spPr bwMode="auto">
          <a:xfrm>
            <a:off x="628650" y="365125"/>
            <a:ext cx="78867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8435" name="文本占位符 2"/>
          <p:cNvSpPr>
            <a:spLocks noGrp="1"/>
          </p:cNvSpPr>
          <p:nvPr>
            <p:ph type="body" idx="1"/>
          </p:nvPr>
        </p:nvSpPr>
        <p:spPr bwMode="auto">
          <a:xfrm>
            <a:off x="628650" y="1825625"/>
            <a:ext cx="78867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panose="020B0604020202020204" pitchFamily="34" charset="0"/>
              </a:defRPr>
            </a:lvl1pPr>
          </a:lstStyle>
          <a:p>
            <a:pPr>
              <a:defRPr/>
            </a:pPr>
            <a:fld id="{03C66B4A-E00C-4345-A0FD-2B872CAB9D52}" type="datetimeFigureOut">
              <a:rPr lang="zh-CN" altLang="en-US"/>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anose="020B0604020202020204" pitchFamily="34" charset="0"/>
              </a:defRPr>
            </a:lvl1pPr>
          </a:lstStyle>
          <a:p>
            <a:pPr>
              <a:defRPr/>
            </a:pPr>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eaLnBrk="0" hangingPunct="0">
              <a:defRPr sz="1200">
                <a:solidFill>
                  <a:srgbClr val="898989"/>
                </a:solidFill>
                <a:latin typeface="Arial" panose="020B0604020202020204" pitchFamily="34" charset="0"/>
              </a:defRPr>
            </a:lvl1pPr>
          </a:lstStyle>
          <a:p>
            <a:pPr>
              <a:defRPr/>
            </a:pPr>
            <a:fld id="{B028B9A2-AD64-4667-8AD6-B1C690BFAC0B}"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panose="02010600030101010101"/>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cs typeface="等线 Light" panose="02010600030101010101"/>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cs typeface="等线 Light" panose="02010600030101010101"/>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cs typeface="等线 Light" panose="02010600030101010101"/>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cs typeface="等线 Light" panose="02010600030101010101"/>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panose="02010600030101010101"/>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panose="02010600030101010101"/>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p:cNvSpPr>
          <p:nvPr>
            <p:ph type="title"/>
          </p:nvPr>
        </p:nvSpPr>
        <p:spPr bwMode="auto">
          <a:xfrm>
            <a:off x="574675" y="304800"/>
            <a:ext cx="8001000" cy="1216025"/>
          </a:xfrm>
          <a:prstGeom prst="rect">
            <a:avLst/>
          </a:prstGeom>
          <a:noFill/>
          <a:ln w="9525">
            <a:noFill/>
            <a:miter lim="800000"/>
          </a:ln>
        </p:spPr>
        <p:txBody>
          <a:bodyPr vert="horz" wrap="square" lIns="91440" tIns="45720" rIns="91440" bIns="45720" numCol="1" anchor="b" anchorCtr="0" compatLnSpc="1"/>
          <a:lstStyle/>
          <a:p>
            <a:pPr lvl="0"/>
            <a:r>
              <a:rPr lang="zh-CN" altLang="en-US" smtClean="0"/>
              <a:t>单击此处编辑母版标题样式</a:t>
            </a:r>
            <a:endParaRPr lang="zh-CN" altLang="en-US" smtClean="0"/>
          </a:p>
        </p:txBody>
      </p:sp>
      <p:sp>
        <p:nvSpPr>
          <p:cNvPr id="30723" name="Rectangle 3"/>
          <p:cNvSpPr>
            <a:spLocks noGrp="1"/>
          </p:cNvSpPr>
          <p:nvPr>
            <p:ph type="body" idx="1"/>
          </p:nvPr>
        </p:nvSpPr>
        <p:spPr bwMode="auto">
          <a:xfrm>
            <a:off x="566738" y="1752600"/>
            <a:ext cx="8001000" cy="4267200"/>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3076" name="AutoShape 4"/>
          <p:cNvSpPr>
            <a:spLocks noChangeArrowheads="1"/>
          </p:cNvSpPr>
          <p:nvPr/>
        </p:nvSpPr>
        <p:spPr bwMode="auto">
          <a:xfrm>
            <a:off x="566738" y="1485900"/>
            <a:ext cx="7958137"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ln>
        </p:spPr>
        <p:txBody>
          <a:bodyPr/>
          <a:lstStyle/>
          <a:p>
            <a:pPr eaLnBrk="0" hangingPunct="0">
              <a:defRPr/>
            </a:pPr>
            <a:endParaRPr lang="zh-CN" altLang="en-US">
              <a:latin typeface="Arial" panose="020B0604020202020204" pitchFamily="34" charset="0"/>
            </a:endParaRPr>
          </a:p>
        </p:txBody>
      </p:sp>
      <p:sp>
        <p:nvSpPr>
          <p:cNvPr id="3077" name="Line 5"/>
          <p:cNvSpPr>
            <a:spLocks noChangeShapeType="1"/>
          </p:cNvSpPr>
          <p:nvPr/>
        </p:nvSpPr>
        <p:spPr bwMode="auto">
          <a:xfrm flipV="1">
            <a:off x="609600" y="6237288"/>
            <a:ext cx="7924800" cy="0"/>
          </a:xfrm>
          <a:prstGeom prst="line">
            <a:avLst/>
          </a:prstGeom>
          <a:noFill/>
          <a:ln w="3175">
            <a:solidFill>
              <a:schemeClr val="accent2"/>
            </a:solidFill>
            <a:round/>
          </a:ln>
        </p:spPr>
        <p:txBody>
          <a:bodyPr/>
          <a:lstStyle/>
          <a:p>
            <a:pPr eaLnBrk="0" hangingPunct="0">
              <a:defRPr/>
            </a:pPr>
            <a:endParaRPr lang="zh-CN" altLang="en-US">
              <a:latin typeface="Arial" panose="020B0604020202020204" pitchFamily="34" charset="0"/>
            </a:endParaRPr>
          </a:p>
        </p:txBody>
      </p:sp>
      <p:sp>
        <p:nvSpPr>
          <p:cNvPr id="451590" name="Rectangle 6"/>
          <p:cNvSpPr>
            <a:spLocks noGrp="1" noChangeArrowheads="1"/>
          </p:cNvSpPr>
          <p:nvPr>
            <p:ph type="dt" sz="half" idx="2"/>
          </p:nvPr>
        </p:nvSpPr>
        <p:spPr bwMode="auto">
          <a:xfrm>
            <a:off x="609600" y="6245225"/>
            <a:ext cx="19812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b="0">
                <a:solidFill>
                  <a:schemeClr val="tx1"/>
                </a:solidFill>
                <a:latin typeface="+mn-lt"/>
                <a:ea typeface="+mn-ea"/>
              </a:defRPr>
            </a:lvl1pPr>
          </a:lstStyle>
          <a:p>
            <a:pPr>
              <a:defRPr/>
            </a:pPr>
            <a:fld id="{17792863-43C2-4067-AC92-C006AA02E171}" type="datetime1">
              <a:rPr lang="zh-CN" altLang="en-US"/>
            </a:fld>
            <a:endParaRPr lang="en-US" altLang="zh-CN" dirty="0"/>
          </a:p>
        </p:txBody>
      </p:sp>
      <p:sp>
        <p:nvSpPr>
          <p:cNvPr id="451591" name="Rectangle 7"/>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200" b="0">
                <a:solidFill>
                  <a:schemeClr val="tx1"/>
                </a:solidFill>
                <a:latin typeface="+mn-lt"/>
                <a:ea typeface="+mn-ea"/>
              </a:defRPr>
            </a:lvl1pPr>
          </a:lstStyle>
          <a:p>
            <a:pPr>
              <a:defRPr/>
            </a:pPr>
            <a:endParaRPr lang="en-US" altLang="zh-CN"/>
          </a:p>
        </p:txBody>
      </p:sp>
      <p:sp>
        <p:nvSpPr>
          <p:cNvPr id="451592" name="Rectangle 8"/>
          <p:cNvSpPr>
            <a:spLocks noGrp="1" noChangeArrowheads="1"/>
          </p:cNvSpPr>
          <p:nvPr>
            <p:ph type="sldNum" sz="quarter" idx="4"/>
          </p:nvPr>
        </p:nvSpPr>
        <p:spPr bwMode="auto">
          <a:xfrm>
            <a:off x="6553200" y="6245225"/>
            <a:ext cx="1981200" cy="476250"/>
          </a:xfrm>
          <a:prstGeom prst="rect">
            <a:avLst/>
          </a:prstGeom>
          <a:noFill/>
          <a:ln w="9525">
            <a:noFill/>
            <a:miter lim="800000"/>
          </a:ln>
          <a:effectLst/>
        </p:spPr>
        <p:txBody>
          <a:bodyPr vert="horz" wrap="square" lIns="91440" tIns="45720" rIns="91440" bIns="45720" numCol="1" anchor="t" anchorCtr="0" compatLnSpc="1"/>
          <a:lstStyle>
            <a:lvl1pPr algn="r">
              <a:defRPr sz="1200" b="0">
                <a:solidFill>
                  <a:schemeClr val="tx1"/>
                </a:solidFill>
                <a:latin typeface="Verdana" panose="020B0604030504040204" pitchFamily="34" charset="0"/>
                <a:ea typeface="宋体" panose="02010600030101010101" pitchFamily="2" charset="-122"/>
              </a:defRPr>
            </a:lvl1pPr>
          </a:lstStyle>
          <a:p>
            <a:pPr>
              <a:defRPr/>
            </a:pPr>
            <a:fld id="{3A6303BC-E432-4D73-97A2-3A028C289028}"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med"/>
  <p:hf sldNum="0" hdr="0" ft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880"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ea typeface="+mn-ea"/>
        </a:defRPr>
      </a:lvl2pPr>
      <a:lvl3pPr marL="1304925" indent="-395605"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ea typeface="+mn-ea"/>
        </a:defRPr>
      </a:lvl3pPr>
      <a:lvl4pPr marL="1694180"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ea typeface="+mn-ea"/>
        </a:defRPr>
      </a:lvl4pPr>
      <a:lvl5pPr marL="2094230" indent="-398780"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panose="020B0604020202020204" pitchFamily="34" charset="0"/>
              </a:defRPr>
            </a:lvl1pPr>
          </a:lstStyle>
          <a:p>
            <a:pPr>
              <a:defRPr/>
            </a:pPr>
            <a:fld id="{C159712E-0D36-42E5-9CA2-3313B8F5A45B}" type="datetimeFigureOut">
              <a:rPr lang="zh-CN" altLang="en-US"/>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anose="020B0604020202020204" pitchFamily="34" charset="0"/>
              </a:defRPr>
            </a:lvl1pPr>
          </a:lstStyle>
          <a:p>
            <a:pPr>
              <a:defRPr/>
            </a:pPr>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eaLnBrk="0" hangingPunct="0">
              <a:defRPr sz="1200">
                <a:solidFill>
                  <a:srgbClr val="898989"/>
                </a:solidFill>
                <a:latin typeface="Arial" panose="020B0604020202020204" pitchFamily="34" charset="0"/>
              </a:defRPr>
            </a:lvl1pPr>
          </a:lstStyle>
          <a:p>
            <a:pPr>
              <a:defRPr/>
            </a:pPr>
            <a:fld id="{5B7D7A3E-4970-4F4E-9921-79094AFCD339}" type="slidenum">
              <a:rPr lang="zh-CN" altLang="en-US"/>
            </a:fld>
            <a:endParaRPr lang="zh-CN" altLang="en-US"/>
          </a:p>
        </p:txBody>
      </p:sp>
      <p:sp>
        <p:nvSpPr>
          <p:cNvPr id="4101" name="AutoShape 4"/>
          <p:cNvSpPr>
            <a:spLocks noChangeArrowheads="1"/>
          </p:cNvSpPr>
          <p:nvPr/>
        </p:nvSpPr>
        <p:spPr bwMode="auto">
          <a:xfrm>
            <a:off x="628650" y="1628775"/>
            <a:ext cx="7958138"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ln>
        </p:spPr>
        <p:txBody>
          <a:bodyPr/>
          <a:lstStyle/>
          <a:p>
            <a:pPr eaLnBrk="0" hangingPunct="0">
              <a:defRPr/>
            </a:pPr>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panose="02010600030101010101"/>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cs typeface="等线 Light" panose="02010600030101010101"/>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cs typeface="等线 Light" panose="02010600030101010101"/>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cs typeface="等线 Light" panose="02010600030101010101"/>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cs typeface="等线 Light" panose="02010600030101010101"/>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panose="02010600030101010101"/>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panose="02010600030101010101"/>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1026" name="Picture 16"/>
          <p:cNvPicPr>
            <a:picLocks noChangeAspect="1"/>
          </p:cNvPicPr>
          <p:nvPr/>
        </p:nvPicPr>
        <p:blipFill>
          <a:blip r:embed="rId14"/>
          <a:stretch>
            <a:fillRect/>
          </a:stretch>
        </p:blipFill>
        <p:spPr>
          <a:xfrm>
            <a:off x="0" y="0"/>
            <a:ext cx="9144000" cy="6858000"/>
          </a:xfrm>
          <a:prstGeom prst="rect">
            <a:avLst/>
          </a:prstGeom>
          <a:noFill/>
          <a:ln w="9525">
            <a:noFill/>
          </a:ln>
        </p:spPr>
      </p:pic>
      <p:sp>
        <p:nvSpPr>
          <p:cNvPr id="1027" name="标题 1026"/>
          <p:cNvSpPr>
            <a:spLocks noGrp="1"/>
          </p:cNvSpPr>
          <p:nvPr>
            <p:ph type="title"/>
          </p:nvPr>
        </p:nvSpPr>
        <p:spPr>
          <a:xfrm>
            <a:off x="457200" y="190500"/>
            <a:ext cx="8229600" cy="582613"/>
          </a:xfrm>
          <a:prstGeom prst="rect">
            <a:avLst/>
          </a:prstGeom>
          <a:noFill/>
          <a:ln w="9525">
            <a:noFill/>
          </a:ln>
        </p:spPr>
        <p:txBody>
          <a:bodyPr anchor="ctr"/>
          <a:p>
            <a:pPr lvl="0"/>
            <a:r>
              <a:rPr lang="zh-CN" altLang="en-US"/>
              <a:t>单击此处编辑母版标题样式</a:t>
            </a:r>
            <a:endParaRPr lang="zh-CN" altLang="en-US"/>
          </a:p>
        </p:txBody>
      </p:sp>
      <p:sp>
        <p:nvSpPr>
          <p:cNvPr id="1028" name="文本占位符 1027"/>
          <p:cNvSpPr>
            <a:spLocks noGrp="1"/>
          </p:cNvSpPr>
          <p:nvPr>
            <p:ph type="body" idx="1"/>
          </p:nvPr>
        </p:nvSpPr>
        <p:spPr>
          <a:xfrm>
            <a:off x="457200" y="1174750"/>
            <a:ext cx="8229600" cy="49530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9" name="日期占位符 1028"/>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a:defRPr/>
            </a:pPr>
            <a:fld id="{03C66B4A-E00C-4345-A0FD-2B872CAB9D52}" type="datetimeFigureOut">
              <a:rPr lang="zh-CN" altLang="en-US"/>
            </a:fld>
            <a:endParaRPr lang="zh-CN" altLang="en-US"/>
          </a:p>
        </p:txBody>
      </p:sp>
      <p:sp>
        <p:nvSpPr>
          <p:cNvPr id="1030" name="页脚占位符 1029"/>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a:defRPr/>
            </a:pPr>
            <a:endParaRPr lang="zh-CN" altLang="en-US"/>
          </a:p>
        </p:txBody>
      </p:sp>
      <p:sp>
        <p:nvSpPr>
          <p:cNvPr id="1031" name="灯片编号占位符 1030"/>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a:defRPr/>
            </a:pPr>
            <a:fld id="{B028B9A2-AD64-4667-8AD6-B1C690BFAC0B}"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lvl1pPr marL="0" lvl="0" indent="0" algn="l" defTabSz="914400" eaLnBrk="1" fontAlgn="base" latinLnBrk="0" hangingPunct="1">
        <a:lnSpc>
          <a:spcPct val="100000"/>
        </a:lnSpc>
        <a:spcBef>
          <a:spcPct val="0"/>
        </a:spcBef>
        <a:spcAft>
          <a:spcPct val="0"/>
        </a:spcAft>
        <a:buClr>
          <a:srgbClr val="000000"/>
        </a:buClr>
        <a:buNone/>
        <a:defRPr sz="3600" b="0" i="0"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0.jpeg"/><Relationship Id="rId2" Type="http://schemas.openxmlformats.org/officeDocument/2006/relationships/tags" Target="../tags/tag6.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40.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image" Target="../media/image11.png"/><Relationship Id="rId2" Type="http://schemas.openxmlformats.org/officeDocument/2006/relationships/tags" Target="../tags/tag8.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7.png"/><Relationship Id="rId1"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9.pn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9.png"/><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80060" y="2632075"/>
            <a:ext cx="8001000" cy="1310640"/>
          </a:xfrm>
          <a:prstGeom prst="rect">
            <a:avLst/>
          </a:prstGeom>
          <a:noFill/>
        </p:spPr>
        <p:txBody>
          <a:bodyPr wrap="square" rtlCol="0">
            <a:spAutoFit/>
          </a:bodyPr>
          <a:p>
            <a:r>
              <a:rPr lang="zh-CN" altLang="en-US" sz="4000" dirty="0">
                <a:solidFill>
                  <a:schemeClr val="tx1"/>
                </a:solidFill>
                <a:latin typeface="楷体" panose="02010609060101010101" pitchFamily="49" charset="-122"/>
                <a:ea typeface="楷体" panose="02010609060101010101" pitchFamily="49" charset="-122"/>
                <a:cs typeface="方正书宋_GBK" panose="03000509000000000000" charset="-122"/>
                <a:sym typeface="+mn-ea"/>
              </a:rPr>
              <a:t>《关于推进农村</a:t>
            </a:r>
            <a:r>
              <a:rPr lang="en-US" altLang="zh-CN" sz="4000" dirty="0">
                <a:solidFill>
                  <a:schemeClr val="tx1"/>
                </a:solidFill>
                <a:latin typeface="楷体" panose="02010609060101010101" pitchFamily="49" charset="-122"/>
                <a:ea typeface="楷体" panose="02010609060101010101" pitchFamily="49" charset="-122"/>
                <a:cs typeface="方正书宋_GBK" panose="03000509000000000000" charset="-122"/>
                <a:sym typeface="+mn-ea"/>
              </a:rPr>
              <a:t>“</a:t>
            </a:r>
            <a:r>
              <a:rPr lang="zh-CN" altLang="en-US" sz="4000" dirty="0">
                <a:solidFill>
                  <a:schemeClr val="tx1"/>
                </a:solidFill>
                <a:latin typeface="楷体" panose="02010609060101010101" pitchFamily="49" charset="-122"/>
                <a:ea typeface="楷体" panose="02010609060101010101" pitchFamily="49" charset="-122"/>
                <a:cs typeface="方正书宋_GBK" panose="03000509000000000000" charset="-122"/>
                <a:sym typeface="+mn-ea"/>
              </a:rPr>
              <a:t>厕所革命</a:t>
            </a:r>
            <a:r>
              <a:rPr lang="en-US" altLang="zh-CN" sz="4000" dirty="0">
                <a:solidFill>
                  <a:schemeClr val="tx1"/>
                </a:solidFill>
                <a:latin typeface="楷体" panose="02010609060101010101" pitchFamily="49" charset="-122"/>
                <a:ea typeface="楷体" panose="02010609060101010101" pitchFamily="49" charset="-122"/>
                <a:cs typeface="方正书宋_GBK" panose="03000509000000000000" charset="-122"/>
                <a:sym typeface="+mn-ea"/>
              </a:rPr>
              <a:t>”</a:t>
            </a:r>
            <a:r>
              <a:rPr lang="zh-CN" altLang="en-US" sz="4000" dirty="0">
                <a:solidFill>
                  <a:schemeClr val="tx1"/>
                </a:solidFill>
                <a:latin typeface="楷体" panose="02010609060101010101" pitchFamily="49" charset="-122"/>
                <a:ea typeface="楷体" panose="02010609060101010101" pitchFamily="49" charset="-122"/>
                <a:cs typeface="方正书宋_GBK" panose="03000509000000000000" charset="-122"/>
                <a:sym typeface="+mn-ea"/>
              </a:rPr>
              <a:t>专项行动的实施意见》政策解读</a:t>
            </a:r>
            <a:endParaRPr lang="zh-CN" altLang="en-US" sz="4000" dirty="0">
              <a:solidFill>
                <a:schemeClr val="tx1"/>
              </a:solidFill>
              <a:latin typeface="楷体" panose="02010609060101010101" pitchFamily="49" charset="-122"/>
              <a:ea typeface="楷体" panose="02010609060101010101" pitchFamily="49" charset="-122"/>
              <a:cs typeface="方正书宋_GBK" panose="03000509000000000000" charset="-122"/>
              <a:sym typeface="+mn-ea"/>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MH_Text_1"/>
          <p:cNvSpPr txBox="1">
            <a:spLocks noChangeArrowheads="1"/>
          </p:cNvSpPr>
          <p:nvPr>
            <p:custDataLst>
              <p:tags r:id="rId1"/>
            </p:custDataLst>
          </p:nvPr>
        </p:nvSpPr>
        <p:spPr bwMode="auto">
          <a:xfrm>
            <a:off x="1066800" y="1524000"/>
            <a:ext cx="6553200" cy="457200"/>
          </a:xfrm>
          <a:prstGeom prst="rect">
            <a:avLst/>
          </a:prstGeom>
          <a:noFill/>
          <a:ln w="9525">
            <a:noFill/>
            <a:miter lim="800000"/>
          </a:ln>
        </p:spPr>
        <p:txBody>
          <a:bodyPr anchor="ctr"/>
          <a:lstStyle/>
          <a:p>
            <a:pPr eaLnBrk="0" hangingPunct="0">
              <a:lnSpc>
                <a:spcPct val="120000"/>
              </a:lnSpc>
              <a:spcBef>
                <a:spcPts val="600"/>
              </a:spcBef>
              <a:buFont typeface="Arial" panose="020B0604020202020204" pitchFamily="34" charset="0"/>
              <a:buNone/>
            </a:pPr>
            <a:r>
              <a:rPr lang="en-US" altLang="zh-CN" sz="2800">
                <a:solidFill>
                  <a:schemeClr val="accent1"/>
                </a:solidFill>
                <a:latin typeface="微软雅黑" panose="020B0503020204020204" charset="-122"/>
                <a:ea typeface="微软雅黑" panose="020B0503020204020204" charset="-122"/>
              </a:rPr>
              <a:t>1</a:t>
            </a:r>
            <a:r>
              <a:rPr lang="zh-CN" altLang="en-US" sz="2800">
                <a:solidFill>
                  <a:schemeClr val="accent1"/>
                </a:solidFill>
                <a:latin typeface="微软雅黑" panose="020B0503020204020204" charset="-122"/>
                <a:ea typeface="微软雅黑" panose="020B0503020204020204" charset="-122"/>
              </a:rPr>
              <a:t>、推进农村“厕所革命”</a:t>
            </a:r>
            <a:endParaRPr lang="en-US" altLang="zh-CN" sz="2800">
              <a:solidFill>
                <a:schemeClr val="accent1"/>
              </a:solidFill>
              <a:latin typeface="微软雅黑" panose="020B0503020204020204" charset="-122"/>
              <a:ea typeface="微软雅黑" panose="020B0503020204020204" charset="-122"/>
            </a:endParaRPr>
          </a:p>
          <a:p>
            <a:pPr eaLnBrk="0" hangingPunct="0">
              <a:lnSpc>
                <a:spcPct val="120000"/>
              </a:lnSpc>
              <a:spcBef>
                <a:spcPts val="600"/>
              </a:spcBef>
              <a:buFont typeface="Arial" panose="020B0604020202020204" pitchFamily="34" charset="0"/>
              <a:buNone/>
            </a:pPr>
            <a:r>
              <a:rPr lang="zh-CN" altLang="en-US" sz="3200">
                <a:solidFill>
                  <a:schemeClr val="bg1"/>
                </a:solidFill>
                <a:latin typeface="微软雅黑" panose="020B0503020204020204" charset="-122"/>
                <a:ea typeface="微软雅黑" panose="020B0503020204020204" charset="-122"/>
              </a:rPr>
              <a:t>专项行动</a:t>
            </a:r>
            <a:endParaRPr lang="zh-CN" altLang="en-US" sz="3200">
              <a:solidFill>
                <a:schemeClr val="bg1"/>
              </a:solidFill>
              <a:latin typeface="微软雅黑" panose="020B0503020204020204" charset="-122"/>
              <a:ea typeface="微软雅黑" panose="020B0503020204020204" charset="-122"/>
            </a:endParaRPr>
          </a:p>
        </p:txBody>
      </p:sp>
      <p:sp>
        <p:nvSpPr>
          <p:cNvPr id="70658" name="MH_Text_1"/>
          <p:cNvSpPr txBox="1">
            <a:spLocks noChangeArrowheads="1"/>
          </p:cNvSpPr>
          <p:nvPr>
            <p:custDataLst>
              <p:tags r:id="rId2"/>
            </p:custDataLst>
          </p:nvPr>
        </p:nvSpPr>
        <p:spPr bwMode="auto">
          <a:xfrm>
            <a:off x="990600" y="381000"/>
            <a:ext cx="6629400" cy="811213"/>
          </a:xfrm>
          <a:prstGeom prst="rect">
            <a:avLst/>
          </a:prstGeom>
          <a:noFill/>
          <a:ln w="9525">
            <a:noFill/>
            <a:miter lim="800000"/>
          </a:ln>
        </p:spPr>
        <p:txBody>
          <a:bodyPr anchor="ctr"/>
          <a:lstStyle/>
          <a:p>
            <a:pPr eaLnBrk="0" hangingPunct="0">
              <a:lnSpc>
                <a:spcPct val="120000"/>
              </a:lnSpc>
              <a:spcBef>
                <a:spcPts val="600"/>
              </a:spcBef>
              <a:buFont typeface="Arial" panose="020B0604020202020204" pitchFamily="34" charset="0"/>
              <a:buNone/>
            </a:pPr>
            <a:r>
              <a:rPr lang="zh-CN" altLang="en-US" sz="3200">
                <a:latin typeface="微软雅黑" panose="020B0503020204020204" charset="-122"/>
                <a:ea typeface="微软雅黑" panose="020B0503020204020204" charset="-122"/>
              </a:rPr>
              <a:t>（四）重点任务</a:t>
            </a:r>
            <a:endParaRPr lang="zh-CN" altLang="en-US" sz="3200">
              <a:latin typeface="微软雅黑" panose="020B0503020204020204" charset="-122"/>
              <a:ea typeface="微软雅黑" panose="020B0503020204020204" charset="-122"/>
            </a:endParaRPr>
          </a:p>
        </p:txBody>
      </p:sp>
      <p:pic>
        <p:nvPicPr>
          <p:cNvPr id="70659" name="图片 6" descr="微信图片_20190417095629"/>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灯片编号占位符 5"/>
          <p:cNvSpPr>
            <a:spLocks noGrp="1"/>
          </p:cNvSpPr>
          <p:nvPr>
            <p:ph type="sldNum" sz="quarter" idx="12"/>
          </p:nvPr>
        </p:nvSpPr>
        <p:spPr>
          <a:noFill/>
        </p:spPr>
        <p:txBody>
          <a:bodyPr/>
          <a:lstStyle/>
          <a:p>
            <a:fld id="{18CF23E1-C6BE-4EE9-9AB1-47AAB228E2DB}" type="slidenum">
              <a:rPr lang="zh-CN" altLang="en-US" smtClean="0">
                <a:ea typeface="宋体" panose="02010600030101010101" pitchFamily="2" charset="-122"/>
              </a:rPr>
            </a:fld>
            <a:endParaRPr lang="en-US" altLang="zh-CN" smtClean="0">
              <a:ea typeface="宋体" panose="02010600030101010101" pitchFamily="2" charset="-122"/>
            </a:endParaRPr>
          </a:p>
        </p:txBody>
      </p:sp>
      <p:sp>
        <p:nvSpPr>
          <p:cNvPr id="80898" name="Rectangle 4"/>
          <p:cNvSpPr>
            <a:spLocks noGrp="1"/>
          </p:cNvSpPr>
          <p:nvPr>
            <p:ph type="title"/>
          </p:nvPr>
        </p:nvSpPr>
        <p:spPr>
          <a:xfrm>
            <a:off x="611188" y="188913"/>
            <a:ext cx="7772400" cy="939800"/>
          </a:xfrm>
        </p:spPr>
        <p:txBody>
          <a:bodyPr/>
          <a:lstStyle/>
          <a:p>
            <a:pPr algn="ctr" eaLnBrk="1" hangingPunct="1"/>
            <a:r>
              <a:rPr lang="zh-CN" altLang="en-US" sz="4400" b="1" smtClean="0">
                <a:latin typeface="方正小标宋_GBK" panose="03000509000000000000" pitchFamily="65" charset="-122"/>
                <a:ea typeface="方正小标宋_GBK" panose="03000509000000000000" pitchFamily="65" charset="-122"/>
              </a:rPr>
              <a:t>主要内容</a:t>
            </a:r>
            <a:endParaRPr lang="zh-CN" altLang="en-US" sz="4400" b="1" smtClean="0">
              <a:latin typeface="方正小标宋_GBK" panose="03000509000000000000" pitchFamily="65" charset="-122"/>
              <a:ea typeface="方正小标宋_GBK" panose="03000509000000000000" pitchFamily="65" charset="-122"/>
            </a:endParaRPr>
          </a:p>
        </p:txBody>
      </p:sp>
      <p:sp>
        <p:nvSpPr>
          <p:cNvPr id="20" name="MH_Entry_2"/>
          <p:cNvSpPr/>
          <p:nvPr>
            <p:custDataLst>
              <p:tags r:id="rId1"/>
            </p:custDataLst>
          </p:nvPr>
        </p:nvSpPr>
        <p:spPr bwMode="auto">
          <a:xfrm>
            <a:off x="1814923" y="2996952"/>
            <a:ext cx="6303555" cy="666000"/>
          </a:xfrm>
          <a:prstGeom prst="rect">
            <a:avLst/>
          </a:prstGeom>
        </p:spPr>
        <p:style>
          <a:lnRef idx="0">
            <a:schemeClr val="accent5"/>
          </a:lnRef>
          <a:fillRef idx="3">
            <a:schemeClr val="accent5"/>
          </a:fillRef>
          <a:effectRef idx="3">
            <a:schemeClr val="accent5"/>
          </a:effectRef>
          <a:fontRef idx="minor">
            <a:schemeClr val="lt1"/>
          </a:fontRef>
        </p:style>
        <p:txBody>
          <a:bodyPr lIns="143992" tIns="0" rIns="0" bIns="0" anchor="ctr">
            <a:normAutofit/>
          </a:bodyPr>
          <a:lstStyle/>
          <a:p>
            <a:pPr>
              <a:defRPr/>
            </a:pPr>
            <a:r>
              <a:rPr lang="zh-CN" altLang="en-US" sz="2800" dirty="0" smtClean="0">
                <a:solidFill>
                  <a:schemeClr val="tx1"/>
                </a:solidFill>
                <a:latin typeface="华文中宋" panose="02010600040101010101" pitchFamily="2" charset="-122"/>
                <a:ea typeface="华文中宋" panose="02010600040101010101" pitchFamily="2" charset="-122"/>
              </a:rPr>
              <a:t>我区农村厕所革命的政策要求</a:t>
            </a:r>
            <a:endParaRPr lang="zh-CN" altLang="en-US" sz="2800" dirty="0">
              <a:solidFill>
                <a:schemeClr val="tx1"/>
              </a:solidFill>
              <a:latin typeface="华文中宋" panose="02010600040101010101" pitchFamily="2" charset="-122"/>
              <a:ea typeface="华文中宋" panose="02010600040101010101" pitchFamily="2" charset="-122"/>
            </a:endParaRPr>
          </a:p>
        </p:txBody>
      </p:sp>
      <p:sp>
        <p:nvSpPr>
          <p:cNvPr id="23" name="MH_Entry_3"/>
          <p:cNvSpPr/>
          <p:nvPr>
            <p:custDataLst>
              <p:tags r:id="rId2"/>
            </p:custDataLst>
          </p:nvPr>
        </p:nvSpPr>
        <p:spPr bwMode="auto">
          <a:xfrm>
            <a:off x="1807273" y="4075042"/>
            <a:ext cx="6309722" cy="666000"/>
          </a:xfrm>
          <a:prstGeom prst="rect">
            <a:avLst/>
          </a:prstGeom>
        </p:spPr>
        <p:style>
          <a:lnRef idx="0">
            <a:schemeClr val="accent5"/>
          </a:lnRef>
          <a:fillRef idx="3">
            <a:schemeClr val="accent5"/>
          </a:fillRef>
          <a:effectRef idx="3">
            <a:schemeClr val="accent5"/>
          </a:effectRef>
          <a:fontRef idx="minor">
            <a:schemeClr val="lt1"/>
          </a:fontRef>
        </p:style>
        <p:txBody>
          <a:bodyPr lIns="143992" tIns="0" rIns="0" bIns="0" anchor="ctr">
            <a:normAutofit/>
          </a:bodyPr>
          <a:lstStyle/>
          <a:p>
            <a:pPr>
              <a:defRPr/>
            </a:pPr>
            <a:r>
              <a:rPr lang="zh-CN" altLang="en-US" sz="2800" dirty="0" smtClean="0">
                <a:solidFill>
                  <a:srgbClr val="0000CC"/>
                </a:solidFill>
                <a:latin typeface="华文中宋" panose="02010600040101010101" pitchFamily="2" charset="-122"/>
                <a:ea typeface="华文中宋" panose="02010600040101010101" pitchFamily="2" charset="-122"/>
              </a:rPr>
              <a:t>我区农村厕所革命的技术要求</a:t>
            </a:r>
            <a:endParaRPr lang="zh-CN" altLang="en-US" sz="2800" dirty="0">
              <a:solidFill>
                <a:srgbClr val="0000CC"/>
              </a:solidFill>
              <a:latin typeface="华文中宋" panose="02010600040101010101" pitchFamily="2" charset="-122"/>
              <a:ea typeface="华文中宋" panose="02010600040101010101" pitchFamily="2" charset="-122"/>
            </a:endParaRPr>
          </a:p>
        </p:txBody>
      </p:sp>
      <p:grpSp>
        <p:nvGrpSpPr>
          <p:cNvPr id="3" name="组合 40"/>
          <p:cNvGrpSpPr/>
          <p:nvPr/>
        </p:nvGrpSpPr>
        <p:grpSpPr bwMode="auto">
          <a:xfrm>
            <a:off x="890588" y="1916113"/>
            <a:ext cx="812800" cy="738187"/>
            <a:chOff x="8629734" y="1532996"/>
            <a:chExt cx="1691202" cy="1691202"/>
          </a:xfrm>
        </p:grpSpPr>
        <p:pic>
          <p:nvPicPr>
            <p:cNvPr id="80921" name="图片 41"/>
            <p:cNvPicPr>
              <a:picLocks noChangeAspect="1"/>
            </p:cNvPicPr>
            <p:nvPr/>
          </p:nvPicPr>
          <p:blipFill>
            <a:blip r:embed="rId3" cstate="print"/>
            <a:srcRect/>
            <a:stretch>
              <a:fillRect/>
            </a:stretch>
          </p:blipFill>
          <p:spPr bwMode="auto">
            <a:xfrm>
              <a:off x="8629734" y="1532996"/>
              <a:ext cx="1691202" cy="1691202"/>
            </a:xfrm>
            <a:prstGeom prst="rect">
              <a:avLst/>
            </a:prstGeom>
            <a:noFill/>
            <a:ln w="9525">
              <a:noFill/>
              <a:miter lim="800000"/>
              <a:headEnd/>
              <a:tailEnd/>
            </a:ln>
          </p:spPr>
        </p:pic>
        <p:sp>
          <p:nvSpPr>
            <p:cNvPr id="80922" name="文本框 42"/>
            <p:cNvSpPr txBox="1">
              <a:spLocks noChangeArrowheads="1"/>
            </p:cNvSpPr>
            <p:nvPr/>
          </p:nvSpPr>
          <p:spPr bwMode="auto">
            <a:xfrm>
              <a:off x="8842784" y="1827594"/>
              <a:ext cx="1265099" cy="1196568"/>
            </a:xfrm>
            <a:prstGeom prst="rect">
              <a:avLst/>
            </a:prstGeom>
            <a:noFill/>
            <a:ln w="9525">
              <a:noFill/>
              <a:miter lim="800000"/>
            </a:ln>
          </p:spPr>
          <p:txBody>
            <a:bodyPr>
              <a:spAutoFit/>
            </a:bodyPr>
            <a:lstStyle/>
            <a:p>
              <a:pPr algn="ctr" eaLnBrk="0" hangingPunct="0"/>
              <a:r>
                <a:rPr lang="zh-CN" altLang="en-US" sz="2800" dirty="0">
                  <a:solidFill>
                    <a:schemeClr val="bg1"/>
                  </a:solidFill>
                  <a:latin typeface="苏新诗古印宋简"/>
                  <a:ea typeface="苏新诗古印宋简"/>
                  <a:cs typeface="苏新诗古印宋简"/>
                </a:rPr>
                <a:t>一</a:t>
              </a:r>
              <a:endParaRPr lang="en-US" altLang="zh-CN" sz="2800" dirty="0">
                <a:solidFill>
                  <a:schemeClr val="bg1"/>
                </a:solidFill>
                <a:latin typeface="苏新诗古印宋简"/>
                <a:ea typeface="苏新诗古印宋简"/>
                <a:cs typeface="苏新诗古印宋简"/>
              </a:endParaRPr>
            </a:p>
          </p:txBody>
        </p:sp>
      </p:grpSp>
      <p:grpSp>
        <p:nvGrpSpPr>
          <p:cNvPr id="4" name="组合 43"/>
          <p:cNvGrpSpPr/>
          <p:nvPr/>
        </p:nvGrpSpPr>
        <p:grpSpPr bwMode="auto">
          <a:xfrm>
            <a:off x="890588" y="2928938"/>
            <a:ext cx="812800" cy="738187"/>
            <a:chOff x="8629734" y="1532996"/>
            <a:chExt cx="1691202" cy="1691202"/>
          </a:xfrm>
        </p:grpSpPr>
        <p:pic>
          <p:nvPicPr>
            <p:cNvPr id="80919" name="图片 44"/>
            <p:cNvPicPr>
              <a:picLocks noChangeAspect="1"/>
            </p:cNvPicPr>
            <p:nvPr/>
          </p:nvPicPr>
          <p:blipFill>
            <a:blip r:embed="rId3" cstate="print"/>
            <a:srcRect/>
            <a:stretch>
              <a:fillRect/>
            </a:stretch>
          </p:blipFill>
          <p:spPr bwMode="auto">
            <a:xfrm>
              <a:off x="8629734" y="1532996"/>
              <a:ext cx="1691202" cy="1691202"/>
            </a:xfrm>
            <a:prstGeom prst="rect">
              <a:avLst/>
            </a:prstGeom>
            <a:noFill/>
            <a:ln w="9525">
              <a:noFill/>
              <a:miter lim="800000"/>
              <a:headEnd/>
              <a:tailEnd/>
            </a:ln>
          </p:spPr>
        </p:pic>
        <p:sp>
          <p:nvSpPr>
            <p:cNvPr id="80920" name="文本框 45"/>
            <p:cNvSpPr txBox="1">
              <a:spLocks noChangeArrowheads="1"/>
            </p:cNvSpPr>
            <p:nvPr/>
          </p:nvSpPr>
          <p:spPr bwMode="auto">
            <a:xfrm>
              <a:off x="8821315" y="1827593"/>
              <a:ext cx="1265099" cy="1196569"/>
            </a:xfrm>
            <a:prstGeom prst="rect">
              <a:avLst/>
            </a:prstGeom>
            <a:noFill/>
            <a:ln w="9525">
              <a:noFill/>
              <a:miter lim="800000"/>
            </a:ln>
          </p:spPr>
          <p:txBody>
            <a:bodyPr>
              <a:spAutoFit/>
            </a:bodyPr>
            <a:lstStyle/>
            <a:p>
              <a:pPr algn="ctr" eaLnBrk="0" hangingPunct="0"/>
              <a:r>
                <a:rPr lang="zh-CN" altLang="en-US" sz="2800" dirty="0" smtClean="0">
                  <a:solidFill>
                    <a:schemeClr val="bg1"/>
                  </a:solidFill>
                  <a:latin typeface="苏新诗古印宋简"/>
                  <a:ea typeface="苏新诗古印宋简"/>
                  <a:cs typeface="苏新诗古印宋简"/>
                </a:rPr>
                <a:t>二</a:t>
              </a:r>
              <a:endParaRPr lang="en-US" altLang="zh-CN" sz="2800" dirty="0">
                <a:solidFill>
                  <a:schemeClr val="bg1"/>
                </a:solidFill>
                <a:latin typeface="苏新诗古印宋简"/>
                <a:ea typeface="苏新诗古印宋简"/>
                <a:cs typeface="苏新诗古印宋简"/>
              </a:endParaRPr>
            </a:p>
          </p:txBody>
        </p:sp>
      </p:grpSp>
      <p:grpSp>
        <p:nvGrpSpPr>
          <p:cNvPr id="5" name="组合 46"/>
          <p:cNvGrpSpPr/>
          <p:nvPr/>
        </p:nvGrpSpPr>
        <p:grpSpPr bwMode="auto">
          <a:xfrm>
            <a:off x="865188" y="5157192"/>
            <a:ext cx="812800" cy="738188"/>
            <a:chOff x="8629734" y="1532996"/>
            <a:chExt cx="1691202" cy="1691202"/>
          </a:xfrm>
        </p:grpSpPr>
        <p:pic>
          <p:nvPicPr>
            <p:cNvPr id="80917" name="图片 47"/>
            <p:cNvPicPr>
              <a:picLocks noChangeAspect="1"/>
            </p:cNvPicPr>
            <p:nvPr/>
          </p:nvPicPr>
          <p:blipFill>
            <a:blip r:embed="rId3" cstate="print"/>
            <a:srcRect/>
            <a:stretch>
              <a:fillRect/>
            </a:stretch>
          </p:blipFill>
          <p:spPr bwMode="auto">
            <a:xfrm>
              <a:off x="8629734" y="1532996"/>
              <a:ext cx="1691202" cy="1691202"/>
            </a:xfrm>
            <a:prstGeom prst="rect">
              <a:avLst/>
            </a:prstGeom>
            <a:noFill/>
            <a:ln w="9525">
              <a:noFill/>
              <a:miter lim="800000"/>
              <a:headEnd/>
              <a:tailEnd/>
            </a:ln>
          </p:spPr>
        </p:pic>
        <p:sp>
          <p:nvSpPr>
            <p:cNvPr id="80918" name="文本框 48"/>
            <p:cNvSpPr txBox="1">
              <a:spLocks noChangeArrowheads="1"/>
            </p:cNvSpPr>
            <p:nvPr/>
          </p:nvSpPr>
          <p:spPr bwMode="auto">
            <a:xfrm>
              <a:off x="8821315" y="1827592"/>
              <a:ext cx="1265099" cy="1196573"/>
            </a:xfrm>
            <a:prstGeom prst="rect">
              <a:avLst/>
            </a:prstGeom>
            <a:noFill/>
            <a:ln w="9525">
              <a:noFill/>
              <a:miter lim="800000"/>
            </a:ln>
          </p:spPr>
          <p:txBody>
            <a:bodyPr>
              <a:spAutoFit/>
            </a:bodyPr>
            <a:lstStyle/>
            <a:p>
              <a:pPr algn="ctr" eaLnBrk="0" hangingPunct="0"/>
              <a:r>
                <a:rPr lang="zh-CN" altLang="en-US" sz="2800" dirty="0" smtClean="0">
                  <a:solidFill>
                    <a:schemeClr val="bg1"/>
                  </a:solidFill>
                  <a:latin typeface="苏新诗古印宋简"/>
                  <a:ea typeface="苏新诗古印宋简"/>
                  <a:cs typeface="苏新诗古印宋简"/>
                </a:rPr>
                <a:t>四</a:t>
              </a:r>
              <a:endParaRPr lang="en-US" altLang="zh-CN" sz="2800" dirty="0">
                <a:solidFill>
                  <a:schemeClr val="bg1"/>
                </a:solidFill>
                <a:latin typeface="苏新诗古印宋简"/>
                <a:ea typeface="苏新诗古印宋简"/>
                <a:cs typeface="苏新诗古印宋简"/>
              </a:endParaRPr>
            </a:p>
          </p:txBody>
        </p:sp>
      </p:grpSp>
      <p:sp>
        <p:nvSpPr>
          <p:cNvPr id="2" name="MH_Entry_2"/>
          <p:cNvSpPr/>
          <p:nvPr>
            <p:custDataLst>
              <p:tags r:id="rId4"/>
            </p:custDataLst>
          </p:nvPr>
        </p:nvSpPr>
        <p:spPr bwMode="auto">
          <a:xfrm>
            <a:off x="1824448" y="2023815"/>
            <a:ext cx="6303555" cy="666000"/>
          </a:xfrm>
          <a:prstGeom prst="rect">
            <a:avLst/>
          </a:prstGeom>
        </p:spPr>
        <p:style>
          <a:lnRef idx="0">
            <a:schemeClr val="accent5"/>
          </a:lnRef>
          <a:fillRef idx="3">
            <a:schemeClr val="accent5"/>
          </a:fillRef>
          <a:effectRef idx="3">
            <a:schemeClr val="accent5"/>
          </a:effectRef>
          <a:fontRef idx="minor">
            <a:schemeClr val="lt1"/>
          </a:fontRef>
        </p:style>
        <p:txBody>
          <a:bodyPr lIns="143992" tIns="0" rIns="0" bIns="0" anchor="ctr">
            <a:normAutofit/>
          </a:bodyPr>
          <a:lstStyle/>
          <a:p>
            <a:pPr>
              <a:defRPr/>
            </a:pPr>
            <a:r>
              <a:rPr lang="zh-CN" altLang="en-US" sz="2800" dirty="0" smtClean="0">
                <a:solidFill>
                  <a:schemeClr val="tx1"/>
                </a:solidFill>
                <a:latin typeface="华文中宋" panose="02010600040101010101" pitchFamily="2" charset="-122"/>
                <a:ea typeface="华文中宋" panose="02010600040101010101" pitchFamily="2" charset="-122"/>
              </a:rPr>
              <a:t>农村厕所革命的背景及意义</a:t>
            </a:r>
            <a:endParaRPr lang="zh-CN" altLang="en-US" sz="2800" dirty="0">
              <a:solidFill>
                <a:schemeClr val="tx1"/>
              </a:solidFill>
              <a:latin typeface="华文中宋" panose="02010600040101010101" pitchFamily="2" charset="-122"/>
              <a:ea typeface="华文中宋" panose="02010600040101010101" pitchFamily="2" charset="-122"/>
            </a:endParaRPr>
          </a:p>
        </p:txBody>
      </p:sp>
      <p:grpSp>
        <p:nvGrpSpPr>
          <p:cNvPr id="6" name="组合 46"/>
          <p:cNvGrpSpPr/>
          <p:nvPr/>
        </p:nvGrpSpPr>
        <p:grpSpPr bwMode="auto">
          <a:xfrm>
            <a:off x="892969" y="4124325"/>
            <a:ext cx="812800" cy="738188"/>
            <a:chOff x="8370438" y="1445708"/>
            <a:chExt cx="1691202" cy="1691202"/>
          </a:xfrm>
        </p:grpSpPr>
        <p:pic>
          <p:nvPicPr>
            <p:cNvPr id="18" name="图片 47"/>
            <p:cNvPicPr>
              <a:picLocks noChangeAspect="1"/>
            </p:cNvPicPr>
            <p:nvPr/>
          </p:nvPicPr>
          <p:blipFill>
            <a:blip r:embed="rId3" cstate="print"/>
            <a:srcRect/>
            <a:stretch>
              <a:fillRect/>
            </a:stretch>
          </p:blipFill>
          <p:spPr bwMode="auto">
            <a:xfrm>
              <a:off x="8370438" y="1445708"/>
              <a:ext cx="1691202" cy="1691202"/>
            </a:xfrm>
            <a:prstGeom prst="rect">
              <a:avLst/>
            </a:prstGeom>
            <a:noFill/>
            <a:ln w="9525">
              <a:noFill/>
              <a:miter lim="800000"/>
              <a:headEnd/>
              <a:tailEnd/>
            </a:ln>
          </p:spPr>
        </p:pic>
        <p:sp>
          <p:nvSpPr>
            <p:cNvPr id="19" name="文本框 48"/>
            <p:cNvSpPr txBox="1">
              <a:spLocks noChangeArrowheads="1"/>
            </p:cNvSpPr>
            <p:nvPr/>
          </p:nvSpPr>
          <p:spPr bwMode="auto">
            <a:xfrm>
              <a:off x="8557061" y="1801111"/>
              <a:ext cx="1265099" cy="1196574"/>
            </a:xfrm>
            <a:prstGeom prst="rect">
              <a:avLst/>
            </a:prstGeom>
            <a:noFill/>
            <a:ln w="9525">
              <a:noFill/>
              <a:miter lim="800000"/>
            </a:ln>
          </p:spPr>
          <p:txBody>
            <a:bodyPr>
              <a:spAutoFit/>
            </a:bodyPr>
            <a:lstStyle/>
            <a:p>
              <a:pPr algn="ctr" eaLnBrk="0" hangingPunct="0"/>
              <a:r>
                <a:rPr lang="zh-CN" altLang="en-US" sz="2800" dirty="0" smtClean="0">
                  <a:solidFill>
                    <a:schemeClr val="bg1"/>
                  </a:solidFill>
                  <a:latin typeface="苏新诗古印宋简"/>
                  <a:ea typeface="苏新诗古印宋简"/>
                  <a:cs typeface="苏新诗古印宋简"/>
                </a:rPr>
                <a:t>三</a:t>
              </a:r>
              <a:endParaRPr lang="en-US" altLang="zh-CN" sz="2800" dirty="0">
                <a:solidFill>
                  <a:schemeClr val="bg1"/>
                </a:solidFill>
                <a:latin typeface="苏新诗古印宋简"/>
                <a:ea typeface="苏新诗古印宋简"/>
                <a:cs typeface="苏新诗古印宋简"/>
              </a:endParaRPr>
            </a:p>
          </p:txBody>
        </p:sp>
      </p:grpSp>
      <p:sp>
        <p:nvSpPr>
          <p:cNvPr id="21" name="MH_Entry_3"/>
          <p:cNvSpPr/>
          <p:nvPr>
            <p:custDataLst>
              <p:tags r:id="rId5"/>
            </p:custDataLst>
          </p:nvPr>
        </p:nvSpPr>
        <p:spPr bwMode="auto">
          <a:xfrm>
            <a:off x="1807273" y="5232109"/>
            <a:ext cx="6309722" cy="666000"/>
          </a:xfrm>
          <a:prstGeom prst="rect">
            <a:avLst/>
          </a:prstGeom>
        </p:spPr>
        <p:style>
          <a:lnRef idx="0">
            <a:schemeClr val="accent5"/>
          </a:lnRef>
          <a:fillRef idx="3">
            <a:schemeClr val="accent5"/>
          </a:fillRef>
          <a:effectRef idx="3">
            <a:schemeClr val="accent5"/>
          </a:effectRef>
          <a:fontRef idx="minor">
            <a:schemeClr val="lt1"/>
          </a:fontRef>
        </p:style>
        <p:txBody>
          <a:bodyPr lIns="143992" tIns="0" rIns="0" bIns="0" anchor="ctr">
            <a:normAutofit/>
          </a:bodyPr>
          <a:lstStyle/>
          <a:p>
            <a:pPr>
              <a:defRPr/>
            </a:pPr>
            <a:r>
              <a:rPr lang="zh-CN" altLang="en-US" sz="2800" dirty="0" smtClean="0">
                <a:solidFill>
                  <a:schemeClr val="tx1"/>
                </a:solidFill>
                <a:latin typeface="华文中宋" panose="02010600040101010101" pitchFamily="2" charset="-122"/>
                <a:ea typeface="华文中宋" panose="02010600040101010101" pitchFamily="2" charset="-122"/>
              </a:rPr>
              <a:t>农村厕所革命需注意的问题及对策</a:t>
            </a:r>
            <a:endParaRPr lang="zh-CN" altLang="en-US" sz="2800" dirty="0">
              <a:solidFill>
                <a:schemeClr val="tx1"/>
              </a:solidFill>
              <a:latin typeface="华文中宋" panose="02010600040101010101" pitchFamily="2" charset="-122"/>
              <a:ea typeface="华文中宋" panose="02010600040101010101" pitchFamily="2" charset="-122"/>
            </a:endParaRP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MH_Text_1"/>
          <p:cNvSpPr txBox="1">
            <a:spLocks noChangeArrowheads="1"/>
          </p:cNvSpPr>
          <p:nvPr>
            <p:custDataLst>
              <p:tags r:id="rId1"/>
            </p:custDataLst>
          </p:nvPr>
        </p:nvSpPr>
        <p:spPr bwMode="auto">
          <a:xfrm>
            <a:off x="899592" y="492016"/>
            <a:ext cx="7416824" cy="810895"/>
          </a:xfrm>
          <a:prstGeom prst="rect">
            <a:avLst/>
          </a:prstGeom>
          <a:noFill/>
          <a:ln w="9525">
            <a:noFill/>
            <a:miter lim="800000"/>
          </a:ln>
        </p:spPr>
        <p:txBody>
          <a:bodyPr lIns="121917" tIns="60958" rIns="121917" bIns="60958" anchor="ctr"/>
          <a:lstStyle/>
          <a:p>
            <a:pPr>
              <a:lnSpc>
                <a:spcPct val="120000"/>
              </a:lnSpc>
              <a:buFont typeface="Arial" panose="020B0604020202020204" pitchFamily="34" charset="0"/>
              <a:buNone/>
            </a:pPr>
            <a:r>
              <a:rPr lang="zh-CN" altLang="en-US" sz="2800" dirty="0" smtClean="0">
                <a:solidFill>
                  <a:schemeClr val="tx2"/>
                </a:solidFill>
                <a:latin typeface="华文中宋" panose="02010600040101010101" pitchFamily="2" charset="-122"/>
                <a:ea typeface="华文中宋" panose="02010600040101010101" pitchFamily="2" charset="-122"/>
                <a:cs typeface="方正小标宋_GBK" panose="03000509000000000000" pitchFamily="65" charset="-122"/>
              </a:rPr>
              <a:t>我区</a:t>
            </a:r>
            <a:r>
              <a:rPr lang="zh-CN" altLang="en-US" sz="2800" dirty="0" smtClean="0">
                <a:solidFill>
                  <a:schemeClr val="tx1"/>
                </a:solidFill>
                <a:latin typeface="华文中宋" panose="02010600040101010101" pitchFamily="2" charset="-122"/>
                <a:ea typeface="华文中宋" panose="02010600040101010101" pitchFamily="2" charset="-122"/>
                <a:cs typeface="Times New Roman" panose="02020603050405020304" pitchFamily="18" charset="0"/>
              </a:rPr>
              <a:t>农村厕所建设基本原则</a:t>
            </a:r>
            <a:endParaRPr lang="zh-CN" altLang="en-US" sz="2800" dirty="0">
              <a:solidFill>
                <a:schemeClr val="tx1"/>
              </a:solidFill>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95234" name="灯片编号占位符 2"/>
          <p:cNvSpPr>
            <a:spLocks noGrp="1"/>
          </p:cNvSpPr>
          <p:nvPr>
            <p:ph type="sldNum" sz="quarter" idx="12"/>
          </p:nvPr>
        </p:nvSpPr>
        <p:spPr>
          <a:noFill/>
        </p:spPr>
        <p:txBody>
          <a:bodyPr/>
          <a:lstStyle/>
          <a:p>
            <a:fld id="{081FEFE4-D63E-4A8D-989A-FF77F1EEACEA}" type="slidenum">
              <a:rPr lang="zh-CN" altLang="en-US" smtClean="0">
                <a:ea typeface="宋体" panose="02010600030101010101" pitchFamily="2" charset="-122"/>
              </a:rPr>
            </a:fld>
            <a:endParaRPr lang="en-US" altLang="zh-CN" dirty="0" smtClean="0">
              <a:ea typeface="宋体" panose="02010600030101010101" pitchFamily="2" charset="-122"/>
            </a:endParaRPr>
          </a:p>
        </p:txBody>
      </p:sp>
      <p:sp>
        <p:nvSpPr>
          <p:cNvPr id="95235" name="文本框 6"/>
          <p:cNvSpPr txBox="1">
            <a:spLocks noChangeArrowheads="1"/>
          </p:cNvSpPr>
          <p:nvPr/>
        </p:nvSpPr>
        <p:spPr bwMode="auto">
          <a:xfrm>
            <a:off x="683568" y="1556792"/>
            <a:ext cx="7560839" cy="4588510"/>
          </a:xfrm>
          <a:prstGeom prst="rect">
            <a:avLst/>
          </a:prstGeom>
          <a:noFill/>
          <a:ln w="9525">
            <a:noFill/>
            <a:miter lim="800000"/>
          </a:ln>
        </p:spPr>
        <p:txBody>
          <a:bodyPr wrap="square" lIns="121917" tIns="60958" rIns="121917" bIns="60958">
            <a:spAutoFit/>
          </a:bodyPr>
          <a:lstStyle/>
          <a:p>
            <a:pPr>
              <a:buFont typeface="Wingdings" panose="05000000000000000000" pitchFamily="2" charset="2"/>
              <a:buChar char="u"/>
            </a:pPr>
            <a:r>
              <a:rPr lang="zh-CN" altLang="zh-CN" dirty="0" smtClean="0">
                <a:solidFill>
                  <a:srgbClr val="0000CC"/>
                </a:solidFill>
                <a:latin typeface="楷体" panose="02010609060101010101" pitchFamily="49" charset="-122"/>
                <a:ea typeface="楷体" panose="02010609060101010101" pitchFamily="49" charset="-122"/>
              </a:rPr>
              <a:t>因地制宜原则</a:t>
            </a:r>
            <a:r>
              <a:rPr lang="zh-CN" altLang="zh-CN" dirty="0" smtClean="0">
                <a:solidFill>
                  <a:schemeClr val="tx1"/>
                </a:solidFill>
                <a:latin typeface="楷体" panose="02010609060101010101" pitchFamily="49" charset="-122"/>
                <a:ea typeface="楷体" panose="02010609060101010101" pitchFamily="49" charset="-122"/>
              </a:rPr>
              <a:t>立足本地经济发展水平和基础条件，</a:t>
            </a:r>
            <a:endParaRPr lang="en-US" altLang="zh-CN" dirty="0" smtClean="0">
              <a:solidFill>
                <a:schemeClr val="tx1"/>
              </a:solidFill>
              <a:latin typeface="楷体" panose="02010609060101010101" pitchFamily="49" charset="-122"/>
              <a:ea typeface="楷体" panose="02010609060101010101" pitchFamily="49" charset="-122"/>
            </a:endParaRPr>
          </a:p>
          <a:p>
            <a:r>
              <a:rPr lang="en-US" altLang="zh-CN" dirty="0" smtClean="0">
                <a:solidFill>
                  <a:schemeClr val="tx1"/>
                </a:solidFill>
                <a:latin typeface="楷体" panose="02010609060101010101" pitchFamily="49" charset="-122"/>
                <a:ea typeface="楷体" panose="02010609060101010101" pitchFamily="49" charset="-122"/>
              </a:rPr>
              <a:t>                </a:t>
            </a:r>
            <a:r>
              <a:rPr lang="zh-CN" altLang="zh-CN" dirty="0" smtClean="0">
                <a:solidFill>
                  <a:schemeClr val="tx1"/>
                </a:solidFill>
                <a:latin typeface="楷体" panose="02010609060101010101" pitchFamily="49" charset="-122"/>
                <a:ea typeface="楷体" panose="02010609060101010101" pitchFamily="49" charset="-122"/>
              </a:rPr>
              <a:t>确定适宜的厕所建设模式。</a:t>
            </a:r>
            <a:endParaRPr lang="zh-CN" altLang="zh-CN" dirty="0" smtClean="0">
              <a:solidFill>
                <a:schemeClr val="tx1"/>
              </a:solidFill>
              <a:latin typeface="楷体" panose="02010609060101010101" pitchFamily="49" charset="-122"/>
              <a:ea typeface="楷体" panose="02010609060101010101" pitchFamily="49" charset="-122"/>
            </a:endParaRPr>
          </a:p>
          <a:p>
            <a:pPr>
              <a:buFont typeface="Wingdings" panose="05000000000000000000" pitchFamily="2" charset="2"/>
              <a:buChar char="u"/>
            </a:pPr>
            <a:r>
              <a:rPr lang="zh-CN" altLang="zh-CN" dirty="0" smtClean="0">
                <a:solidFill>
                  <a:srgbClr val="0000CC"/>
                </a:solidFill>
                <a:latin typeface="楷体" panose="02010609060101010101" pitchFamily="49" charset="-122"/>
                <a:ea typeface="楷体" panose="02010609060101010101" pitchFamily="49" charset="-122"/>
              </a:rPr>
              <a:t>前瞻性原则</a:t>
            </a:r>
            <a:r>
              <a:rPr lang="en-US" altLang="zh-CN" dirty="0" smtClean="0">
                <a:solidFill>
                  <a:srgbClr val="0000CC"/>
                </a:solidFill>
                <a:latin typeface="楷体" panose="02010609060101010101" pitchFamily="49" charset="-122"/>
                <a:ea typeface="楷体" panose="02010609060101010101" pitchFamily="49" charset="-122"/>
              </a:rPr>
              <a:t> </a:t>
            </a:r>
            <a:r>
              <a:rPr lang="zh-CN" altLang="zh-CN" dirty="0" smtClean="0">
                <a:solidFill>
                  <a:schemeClr val="tx1"/>
                </a:solidFill>
                <a:latin typeface="楷体" panose="02010609060101010101" pitchFamily="49" charset="-122"/>
                <a:ea typeface="楷体" panose="02010609060101010101" pitchFamily="49" charset="-122"/>
              </a:rPr>
              <a:t>能建水厕则不建旱厕、粪污能集中</a:t>
            </a:r>
            <a:r>
              <a:rPr lang="en-US" altLang="zh-CN" dirty="0" smtClean="0">
                <a:solidFill>
                  <a:schemeClr val="tx1"/>
                </a:solidFill>
                <a:latin typeface="楷体" panose="02010609060101010101" pitchFamily="49" charset="-122"/>
                <a:ea typeface="楷体" panose="02010609060101010101" pitchFamily="49" charset="-122"/>
              </a:rPr>
              <a:t>   </a:t>
            </a:r>
            <a:endParaRPr lang="en-US" altLang="zh-CN" dirty="0" smtClean="0">
              <a:solidFill>
                <a:schemeClr val="tx1"/>
              </a:solidFill>
              <a:latin typeface="楷体" panose="02010609060101010101" pitchFamily="49" charset="-122"/>
              <a:ea typeface="楷体" panose="02010609060101010101" pitchFamily="49" charset="-122"/>
            </a:endParaRPr>
          </a:p>
          <a:p>
            <a:r>
              <a:rPr lang="en-US" altLang="zh-CN" dirty="0" smtClean="0">
                <a:solidFill>
                  <a:schemeClr val="tx1"/>
                </a:solidFill>
                <a:latin typeface="楷体" panose="02010609060101010101" pitchFamily="49" charset="-122"/>
                <a:ea typeface="楷体" panose="02010609060101010101" pitchFamily="49" charset="-122"/>
              </a:rPr>
              <a:t>                </a:t>
            </a:r>
            <a:r>
              <a:rPr lang="zh-CN" altLang="zh-CN" dirty="0" smtClean="0">
                <a:solidFill>
                  <a:schemeClr val="tx1"/>
                </a:solidFill>
                <a:latin typeface="楷体" panose="02010609060101010101" pitchFamily="49" charset="-122"/>
                <a:ea typeface="楷体" panose="02010609060101010101" pitchFamily="49" charset="-122"/>
              </a:rPr>
              <a:t>处理则不分散处理，能进主房不进</a:t>
            </a:r>
            <a:endParaRPr lang="en-US" altLang="zh-CN" dirty="0" smtClean="0">
              <a:solidFill>
                <a:schemeClr val="tx1"/>
              </a:solidFill>
              <a:latin typeface="楷体" panose="02010609060101010101" pitchFamily="49" charset="-122"/>
              <a:ea typeface="楷体" panose="02010609060101010101" pitchFamily="49" charset="-122"/>
            </a:endParaRPr>
          </a:p>
          <a:p>
            <a:r>
              <a:rPr lang="en-US" altLang="zh-CN" dirty="0" smtClean="0">
                <a:solidFill>
                  <a:schemeClr val="tx1"/>
                </a:solidFill>
                <a:latin typeface="楷体" panose="02010609060101010101" pitchFamily="49" charset="-122"/>
                <a:ea typeface="楷体" panose="02010609060101010101" pitchFamily="49" charset="-122"/>
              </a:rPr>
              <a:t>                </a:t>
            </a:r>
            <a:r>
              <a:rPr lang="zh-CN" altLang="zh-CN" dirty="0" smtClean="0">
                <a:solidFill>
                  <a:schemeClr val="tx1"/>
                </a:solidFill>
                <a:latin typeface="楷体" panose="02010609060101010101" pitchFamily="49" charset="-122"/>
                <a:ea typeface="楷体" panose="02010609060101010101" pitchFamily="49" charset="-122"/>
              </a:rPr>
              <a:t>侧房</a:t>
            </a:r>
            <a:r>
              <a:rPr lang="zh-CN" altLang="en-US" dirty="0" smtClean="0">
                <a:solidFill>
                  <a:schemeClr val="tx1"/>
                </a:solidFill>
                <a:latin typeface="楷体" panose="02010609060101010101" pitchFamily="49" charset="-122"/>
                <a:ea typeface="楷体" panose="02010609060101010101" pitchFamily="49" charset="-122"/>
              </a:rPr>
              <a:t>，</a:t>
            </a:r>
            <a:r>
              <a:rPr lang="zh-CN" altLang="zh-CN" dirty="0" smtClean="0">
                <a:solidFill>
                  <a:schemeClr val="tx1"/>
                </a:solidFill>
                <a:latin typeface="楷体" panose="02010609060101010101" pitchFamily="49" charset="-122"/>
                <a:ea typeface="楷体" panose="02010609060101010101" pitchFamily="49" charset="-122"/>
              </a:rPr>
              <a:t>能资源化利用不直排，能专</a:t>
            </a:r>
            <a:endParaRPr lang="en-US" altLang="zh-CN" dirty="0" smtClean="0">
              <a:solidFill>
                <a:schemeClr val="tx1"/>
              </a:solidFill>
              <a:latin typeface="楷体" panose="02010609060101010101" pitchFamily="49" charset="-122"/>
              <a:ea typeface="楷体" panose="02010609060101010101" pitchFamily="49" charset="-122"/>
            </a:endParaRPr>
          </a:p>
          <a:p>
            <a:r>
              <a:rPr lang="en-US" altLang="zh-CN" dirty="0" smtClean="0">
                <a:solidFill>
                  <a:schemeClr val="tx1"/>
                </a:solidFill>
                <a:latin typeface="楷体" panose="02010609060101010101" pitchFamily="49" charset="-122"/>
                <a:ea typeface="楷体" panose="02010609060101010101" pitchFamily="49" charset="-122"/>
              </a:rPr>
              <a:t>                </a:t>
            </a:r>
            <a:r>
              <a:rPr lang="zh-CN" altLang="zh-CN" dirty="0" smtClean="0">
                <a:solidFill>
                  <a:schemeClr val="tx1"/>
                </a:solidFill>
                <a:latin typeface="楷体" panose="02010609060101010101" pitchFamily="49" charset="-122"/>
                <a:ea typeface="楷体" panose="02010609060101010101" pitchFamily="49" charset="-122"/>
              </a:rPr>
              <a:t>业化维护不个别化，不具备条件建</a:t>
            </a:r>
            <a:endParaRPr lang="en-US" altLang="zh-CN" dirty="0" smtClean="0">
              <a:solidFill>
                <a:schemeClr val="tx1"/>
              </a:solidFill>
              <a:latin typeface="楷体" panose="02010609060101010101" pitchFamily="49" charset="-122"/>
              <a:ea typeface="楷体" panose="02010609060101010101" pitchFamily="49" charset="-122"/>
            </a:endParaRPr>
          </a:p>
          <a:p>
            <a:r>
              <a:rPr lang="en-US" altLang="zh-CN" dirty="0" smtClean="0">
                <a:solidFill>
                  <a:schemeClr val="tx1"/>
                </a:solidFill>
                <a:latin typeface="楷体" panose="02010609060101010101" pitchFamily="49" charset="-122"/>
                <a:ea typeface="楷体" panose="02010609060101010101" pitchFamily="49" charset="-122"/>
              </a:rPr>
              <a:t>                </a:t>
            </a:r>
            <a:r>
              <a:rPr lang="zh-CN" altLang="zh-CN" dirty="0" smtClean="0">
                <a:solidFill>
                  <a:schemeClr val="tx1"/>
                </a:solidFill>
                <a:latin typeface="楷体" panose="02010609060101010101" pitchFamily="49" charset="-122"/>
                <a:ea typeface="楷体" panose="02010609060101010101" pitchFamily="49" charset="-122"/>
              </a:rPr>
              <a:t>设户厕则以建公厕为主。 </a:t>
            </a:r>
            <a:endParaRPr lang="zh-CN" altLang="zh-CN" dirty="0" smtClean="0">
              <a:solidFill>
                <a:schemeClr val="tx1"/>
              </a:solidFill>
              <a:latin typeface="楷体" panose="02010609060101010101" pitchFamily="49" charset="-122"/>
              <a:ea typeface="楷体" panose="02010609060101010101" pitchFamily="49" charset="-122"/>
            </a:endParaRPr>
          </a:p>
          <a:p>
            <a:pPr>
              <a:buFont typeface="Wingdings" panose="05000000000000000000" pitchFamily="2" charset="2"/>
              <a:buChar char="u"/>
            </a:pPr>
            <a:r>
              <a:rPr lang="zh-CN" altLang="zh-CN" dirty="0" smtClean="0">
                <a:solidFill>
                  <a:srgbClr val="0000CC"/>
                </a:solidFill>
                <a:latin typeface="楷体" panose="02010609060101010101" pitchFamily="49" charset="-122"/>
                <a:ea typeface="楷体" panose="02010609060101010101" pitchFamily="49" charset="-122"/>
              </a:rPr>
              <a:t>建管并重原则</a:t>
            </a:r>
            <a:r>
              <a:rPr lang="zh-CN" altLang="zh-CN" dirty="0" smtClean="0">
                <a:solidFill>
                  <a:schemeClr val="tx1"/>
                </a:solidFill>
                <a:latin typeface="楷体" panose="02010609060101010101" pitchFamily="49" charset="-122"/>
                <a:ea typeface="楷体" panose="02010609060101010101" pitchFamily="49" charset="-122"/>
              </a:rPr>
              <a:t>建管结合，充分发挥村级组织和农</a:t>
            </a:r>
            <a:endParaRPr lang="en-US" altLang="zh-CN" dirty="0" smtClean="0">
              <a:solidFill>
                <a:schemeClr val="tx1"/>
              </a:solidFill>
              <a:latin typeface="楷体" panose="02010609060101010101" pitchFamily="49" charset="-122"/>
              <a:ea typeface="楷体" panose="02010609060101010101" pitchFamily="49" charset="-122"/>
            </a:endParaRPr>
          </a:p>
          <a:p>
            <a:r>
              <a:rPr lang="en-US" altLang="zh-CN" dirty="0" smtClean="0">
                <a:solidFill>
                  <a:schemeClr val="tx1"/>
                </a:solidFill>
                <a:latin typeface="楷体" panose="02010609060101010101" pitchFamily="49" charset="-122"/>
                <a:ea typeface="楷体" panose="02010609060101010101" pitchFamily="49" charset="-122"/>
              </a:rPr>
              <a:t>                </a:t>
            </a:r>
            <a:r>
              <a:rPr lang="zh-CN" altLang="zh-CN" dirty="0" smtClean="0">
                <a:solidFill>
                  <a:schemeClr val="tx1"/>
                </a:solidFill>
                <a:latin typeface="楷体" panose="02010609060101010101" pitchFamily="49" charset="-122"/>
                <a:ea typeface="楷体" panose="02010609060101010101" pitchFamily="49" charset="-122"/>
              </a:rPr>
              <a:t>民主体作用，确保建设和管理到位。</a:t>
            </a:r>
            <a:endParaRPr lang="zh-CN" altLang="zh-CN" dirty="0" smtClean="0">
              <a:solidFill>
                <a:schemeClr val="tx1"/>
              </a:solidFill>
              <a:latin typeface="楷体" panose="02010609060101010101" pitchFamily="49" charset="-122"/>
              <a:ea typeface="楷体" panose="02010609060101010101" pitchFamily="49" charset="-122"/>
            </a:endParaRPr>
          </a:p>
          <a:p>
            <a:pPr>
              <a:buFont typeface="Wingdings" panose="05000000000000000000" pitchFamily="2" charset="2"/>
              <a:buChar char="u"/>
            </a:pPr>
            <a:r>
              <a:rPr lang="zh-CN" altLang="zh-CN" dirty="0" smtClean="0">
                <a:solidFill>
                  <a:srgbClr val="0000CC"/>
                </a:solidFill>
                <a:latin typeface="楷体" panose="02010609060101010101" pitchFamily="49" charset="-122"/>
                <a:ea typeface="楷体" panose="02010609060101010101" pitchFamily="49" charset="-122"/>
              </a:rPr>
              <a:t>“先建后破”原则</a:t>
            </a:r>
            <a:r>
              <a:rPr lang="zh-CN" altLang="zh-CN" dirty="0" smtClean="0">
                <a:solidFill>
                  <a:schemeClr val="tx1"/>
                </a:solidFill>
                <a:latin typeface="楷体" panose="02010609060101010101" pitchFamily="49" charset="-122"/>
                <a:ea typeface="楷体" panose="02010609060101010101" pitchFamily="49" charset="-122"/>
              </a:rPr>
              <a:t>农户改厕正常使用后，封填、</a:t>
            </a:r>
            <a:endParaRPr lang="en-US" altLang="zh-CN" dirty="0" smtClean="0">
              <a:solidFill>
                <a:schemeClr val="tx1"/>
              </a:solidFill>
              <a:latin typeface="楷体" panose="02010609060101010101" pitchFamily="49" charset="-122"/>
              <a:ea typeface="楷体" panose="02010609060101010101" pitchFamily="49" charset="-122"/>
            </a:endParaRPr>
          </a:p>
          <a:p>
            <a:r>
              <a:rPr lang="en-US" altLang="zh-CN" dirty="0" smtClean="0">
                <a:solidFill>
                  <a:schemeClr val="tx1"/>
                </a:solidFill>
                <a:latin typeface="楷体" panose="02010609060101010101" pitchFamily="49" charset="-122"/>
                <a:ea typeface="楷体" panose="02010609060101010101" pitchFamily="49" charset="-122"/>
              </a:rPr>
              <a:t>                    </a:t>
            </a:r>
            <a:r>
              <a:rPr lang="zh-CN" altLang="zh-CN" dirty="0" smtClean="0">
                <a:solidFill>
                  <a:schemeClr val="tx1"/>
                </a:solidFill>
                <a:latin typeface="楷体" panose="02010609060101010101" pitchFamily="49" charset="-122"/>
                <a:ea typeface="楷体" panose="02010609060101010101" pitchFamily="49" charset="-122"/>
              </a:rPr>
              <a:t>拆除原有露天旱厕。</a:t>
            </a:r>
            <a:endParaRPr lang="zh-CN" altLang="zh-CN" dirty="0" smtClean="0">
              <a:solidFill>
                <a:schemeClr val="tx1"/>
              </a:solidFill>
              <a:latin typeface="楷体" panose="02010609060101010101" pitchFamily="49" charset="-122"/>
              <a:ea typeface="楷体" panose="02010609060101010101" pitchFamily="49" charset="-122"/>
            </a:endParaRPr>
          </a:p>
          <a:p>
            <a:pPr indent="0" eaLnBrk="0" hangingPunct="0">
              <a:lnSpc>
                <a:spcPts val="3500"/>
              </a:lnSpc>
              <a:buClr>
                <a:srgbClr val="C00000"/>
              </a:buClr>
              <a:buFont typeface="Wingdings" panose="05000000000000000000" pitchFamily="2" charset="2"/>
              <a:buNone/>
            </a:pPr>
            <a:endParaRPr lang="en-US" altLang="zh-CN" dirty="0">
              <a:solidFill>
                <a:schemeClr val="tx1"/>
              </a:solidFill>
              <a:latin typeface="华文中宋" panose="02010600040101010101"/>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MH_Text_1"/>
          <p:cNvSpPr txBox="1">
            <a:spLocks noChangeArrowheads="1"/>
          </p:cNvSpPr>
          <p:nvPr>
            <p:custDataLst>
              <p:tags r:id="rId1"/>
            </p:custDataLst>
          </p:nvPr>
        </p:nvSpPr>
        <p:spPr bwMode="auto">
          <a:xfrm>
            <a:off x="1066800" y="1447800"/>
            <a:ext cx="6553200" cy="457200"/>
          </a:xfrm>
          <a:prstGeom prst="rect">
            <a:avLst/>
          </a:prstGeom>
          <a:noFill/>
          <a:ln w="9525">
            <a:noFill/>
            <a:miter lim="800000"/>
          </a:ln>
        </p:spPr>
        <p:txBody>
          <a:bodyPr anchor="ctr"/>
          <a:lstStyle/>
          <a:p>
            <a:pPr eaLnBrk="0" hangingPunct="0">
              <a:lnSpc>
                <a:spcPct val="120000"/>
              </a:lnSpc>
              <a:spcBef>
                <a:spcPts val="600"/>
              </a:spcBef>
              <a:buFont typeface="Arial" panose="020B0604020202020204" pitchFamily="34" charset="0"/>
              <a:buNone/>
            </a:pPr>
            <a:r>
              <a:rPr lang="en-US" sz="2800">
                <a:solidFill>
                  <a:schemeClr val="accent1"/>
                </a:solidFill>
                <a:latin typeface="微软雅黑" panose="020B0503020204020204" charset="-122"/>
                <a:ea typeface="微软雅黑" panose="020B0503020204020204" charset="-122"/>
              </a:rPr>
              <a:t> </a:t>
            </a:r>
            <a:endParaRPr lang="en-US" altLang="zh-CN" sz="2800">
              <a:solidFill>
                <a:schemeClr val="accent1"/>
              </a:solidFill>
              <a:latin typeface="微软雅黑" panose="020B0503020204020204" charset="-122"/>
              <a:ea typeface="微软雅黑" panose="020B0503020204020204" charset="-122"/>
            </a:endParaRPr>
          </a:p>
          <a:p>
            <a:pPr eaLnBrk="0" hangingPunct="0">
              <a:lnSpc>
                <a:spcPct val="120000"/>
              </a:lnSpc>
              <a:spcBef>
                <a:spcPts val="600"/>
              </a:spcBef>
              <a:buFont typeface="Arial" panose="020B0604020202020204" pitchFamily="34" charset="0"/>
              <a:buNone/>
            </a:pPr>
            <a:r>
              <a:rPr lang="zh-CN" altLang="en-US" sz="3200">
                <a:solidFill>
                  <a:schemeClr val="bg1"/>
                </a:solidFill>
                <a:latin typeface="微软雅黑" panose="020B0503020204020204" charset="-122"/>
                <a:ea typeface="微软雅黑" panose="020B0503020204020204" charset="-122"/>
              </a:rPr>
              <a:t>专项行动</a:t>
            </a:r>
            <a:endParaRPr lang="zh-CN" altLang="en-US" sz="3200">
              <a:solidFill>
                <a:schemeClr val="bg1"/>
              </a:solidFill>
              <a:latin typeface="微软雅黑" panose="020B0503020204020204" charset="-122"/>
              <a:ea typeface="微软雅黑" panose="020B0503020204020204" charset="-122"/>
            </a:endParaRPr>
          </a:p>
        </p:txBody>
      </p:sp>
      <p:sp>
        <p:nvSpPr>
          <p:cNvPr id="22" name="MH_Text_1"/>
          <p:cNvSpPr txBox="1">
            <a:spLocks noChangeArrowheads="1"/>
          </p:cNvSpPr>
          <p:nvPr>
            <p:custDataLst>
              <p:tags r:id="rId2"/>
            </p:custDataLst>
          </p:nvPr>
        </p:nvSpPr>
        <p:spPr bwMode="auto">
          <a:xfrm>
            <a:off x="1331640" y="643166"/>
            <a:ext cx="6059760" cy="802005"/>
          </a:xfrm>
          <a:prstGeom prst="rect">
            <a:avLst/>
          </a:prstGeom>
          <a:noFill/>
          <a:ln>
            <a:noFill/>
          </a:ln>
        </p:spPr>
        <p:txBody>
          <a:bodyPr anchor="ctr">
            <a:scene3d>
              <a:camera prst="orthographicFront"/>
              <a:lightRig rig="soft" dir="t">
                <a:rot lat="0" lon="0" rev="15600000"/>
              </a:lightRig>
            </a:scene3d>
            <a:sp3d extrusionH="57150" prstMaterial="softEdge">
              <a:bevelT w="25400" h="38100"/>
            </a:sp3d>
          </a:bodyPr>
          <a:lstStyle>
            <a:lvl1pPr>
              <a:lnSpc>
                <a:spcPct val="90000"/>
              </a:lnSpc>
              <a:spcBef>
                <a:spcPts val="565"/>
              </a:spcBef>
              <a:buFont typeface="Arial" panose="020B0604020202020204" pitchFamily="34" charset="0"/>
              <a:buChar char="•"/>
              <a:defRPr sz="1500">
                <a:solidFill>
                  <a:schemeClr val="tx1"/>
                </a:solidFill>
                <a:latin typeface="等线" panose="02010600030101010101" charset="-122"/>
                <a:ea typeface="等线" panose="02010600030101010101" charset="-122"/>
              </a:defRPr>
            </a:lvl1pPr>
            <a:lvl2pPr marL="742950" indent="-285750">
              <a:lnSpc>
                <a:spcPct val="90000"/>
              </a:lnSpc>
              <a:spcBef>
                <a:spcPts val="275"/>
              </a:spcBef>
              <a:buFont typeface="Arial" panose="020B0604020202020204" pitchFamily="34" charset="0"/>
              <a:buChar char="•"/>
              <a:defRPr sz="1300">
                <a:solidFill>
                  <a:schemeClr val="tx1"/>
                </a:solidFill>
                <a:latin typeface="等线" panose="02010600030101010101" charset="-122"/>
                <a:ea typeface="等线" panose="02010600030101010101"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等线" panose="02010600030101010101" charset="-122"/>
                <a:ea typeface="等线" panose="02010600030101010101"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等线" panose="02010600030101010101" charset="-122"/>
                <a:ea typeface="等线" panose="02010600030101010101"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等线" panose="02010600030101010101" charset="-122"/>
                <a:ea typeface="等线" panose="02010600030101010101"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等线" panose="02010600030101010101" charset="-122"/>
                <a:ea typeface="等线" panose="02010600030101010101"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等线" panose="02010600030101010101" charset="-122"/>
                <a:ea typeface="等线" panose="02010600030101010101"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等线" panose="02010600030101010101" charset="-122"/>
                <a:ea typeface="等线" panose="02010600030101010101"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等线" panose="02010600030101010101" charset="-122"/>
                <a:ea typeface="等线" panose="02010600030101010101" charset="-122"/>
              </a:defRPr>
            </a:lvl9pPr>
          </a:lstStyle>
          <a:p>
            <a:pPr marL="128905" indent="-128905" defTabSz="514350">
              <a:spcBef>
                <a:spcPct val="0"/>
              </a:spcBef>
              <a:buFont typeface="Arial" panose="020B0604020202020204" pitchFamily="34" charset="0"/>
              <a:buNone/>
              <a:defRPr/>
            </a:pPr>
            <a:r>
              <a:rPr lang="zh-CN" altLang="en-US" sz="2800" dirty="0" smtClean="0">
                <a:latin typeface="华文中宋" panose="02010600040101010101"/>
                <a:ea typeface="华文中宋" panose="02010600040101010101"/>
                <a:cs typeface="Times New Roman" panose="02020603050405020304" pitchFamily="18" charset="0"/>
                <a:sym typeface="+mn-ea"/>
              </a:rPr>
              <a:t>农村</a:t>
            </a:r>
            <a:r>
              <a:rPr lang="zh-CN" altLang="en-US" sz="2800" dirty="0">
                <a:latin typeface="华文中宋" panose="02010600040101010101"/>
                <a:ea typeface="华文中宋" panose="02010600040101010101"/>
                <a:cs typeface="Times New Roman" panose="02020603050405020304" pitchFamily="18" charset="0"/>
                <a:sym typeface="+mn-ea"/>
              </a:rPr>
              <a:t>厕所</a:t>
            </a:r>
            <a:r>
              <a:rPr lang="zh-CN" altLang="en-US" sz="2800" dirty="0" smtClean="0">
                <a:latin typeface="华文中宋" panose="02010600040101010101"/>
                <a:ea typeface="华文中宋" panose="02010600040101010101"/>
                <a:cs typeface="Times New Roman" panose="02020603050405020304" pitchFamily="18" charset="0"/>
                <a:sym typeface="+mn-ea"/>
              </a:rPr>
              <a:t>建设基本模式</a:t>
            </a:r>
            <a:endParaRPr lang="zh-CN" altLang="en-US" sz="2800" dirty="0">
              <a:latin typeface="华文中宋" panose="02010600040101010101"/>
              <a:ea typeface="华文中宋" panose="02010600040101010101"/>
              <a:cs typeface="Times New Roman" panose="02020603050405020304" pitchFamily="18" charset="0"/>
            </a:endParaRPr>
          </a:p>
          <a:p>
            <a:pPr marL="128905" indent="-128905" defTabSz="514350">
              <a:spcBef>
                <a:spcPct val="0"/>
              </a:spcBef>
              <a:buFont typeface="Arial" panose="020B0604020202020204" pitchFamily="34" charset="0"/>
              <a:buNone/>
              <a:defRPr/>
            </a:pPr>
            <a:endParaRPr lang="zh-CN" altLang="en-US" sz="2800" dirty="0" smtClean="0">
              <a:solidFill>
                <a:schemeClr val="accent4"/>
              </a:solidFill>
              <a:effectLst/>
              <a:latin typeface="方正小标宋_GBK" panose="03000509000000000000" pitchFamily="65" charset="-122"/>
              <a:ea typeface="方正小标宋_GBK" panose="03000509000000000000" pitchFamily="65" charset="-122"/>
              <a:cs typeface="方正小标宋_GBK" panose="03000509000000000000" pitchFamily="65" charset="-122"/>
            </a:endParaRPr>
          </a:p>
        </p:txBody>
      </p:sp>
      <p:sp>
        <p:nvSpPr>
          <p:cNvPr id="73731" name="MH_Text_1"/>
          <p:cNvSpPr txBox="1">
            <a:spLocks noChangeArrowheads="1"/>
          </p:cNvSpPr>
          <p:nvPr>
            <p:custDataLst>
              <p:tags r:id="rId3"/>
            </p:custDataLst>
          </p:nvPr>
        </p:nvSpPr>
        <p:spPr bwMode="auto">
          <a:xfrm>
            <a:off x="895985" y="1772920"/>
            <a:ext cx="7848600" cy="4436745"/>
          </a:xfrm>
          <a:prstGeom prst="rect">
            <a:avLst/>
          </a:prstGeom>
          <a:noFill/>
          <a:ln w="9525">
            <a:noFill/>
            <a:miter lim="800000"/>
          </a:ln>
        </p:spPr>
        <p:txBody>
          <a:bodyPr anchor="ctr"/>
          <a:lstStyle/>
          <a:p>
            <a:pPr eaLnBrk="0" hangingPunct="0">
              <a:lnSpc>
                <a:spcPct val="120000"/>
              </a:lnSpc>
              <a:spcBef>
                <a:spcPts val="600"/>
              </a:spcBef>
              <a:buFont typeface="Arial" panose="020B0604020202020204" pitchFamily="34" charset="0"/>
              <a:buNone/>
            </a:pPr>
            <a:r>
              <a:rPr lang="en-US" altLang="zh-CN" dirty="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cs typeface="方正小标宋_GBK" panose="03000509000000000000" pitchFamily="65" charset="-122"/>
              </a:rPr>
              <a:t>☆ </a:t>
            </a:r>
            <a:r>
              <a:rPr lang="zh-CN" altLang="zh-CN" dirty="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cs typeface="方正小标宋_GBK" panose="03000509000000000000" pitchFamily="65" charset="-122"/>
              </a:rPr>
              <a:t>环保型：</a:t>
            </a:r>
            <a:r>
              <a:rPr lang="zh-CN" altLang="zh-CN"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方正小标宋_GBK" panose="03000509000000000000" pitchFamily="65" charset="-122"/>
              </a:rPr>
              <a:t>指能接入完整下水道系统水冲式厕所，粪污通过化粪池，接入后端的市政排污管网，统一排入城市污水处理系统。</a:t>
            </a:r>
            <a:endParaRPr lang="zh-CN" altLang="zh-CN"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方正小标宋_GBK" panose="03000509000000000000" pitchFamily="65" charset="-122"/>
            </a:endParaRPr>
          </a:p>
          <a:p>
            <a:pPr indent="0" eaLnBrk="0" hangingPunct="0">
              <a:lnSpc>
                <a:spcPct val="90000"/>
              </a:lnSpc>
              <a:spcBef>
                <a:spcPts val="565"/>
              </a:spcBef>
              <a:buFont typeface="Arial" panose="020B0604020202020204" pitchFamily="34" charset="0"/>
              <a:buNone/>
            </a:pPr>
            <a:r>
              <a:rPr lang="en-US" altLang="zh-CN" dirty="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cs typeface="方正小标宋_GBK" panose="03000509000000000000" pitchFamily="65" charset="-122"/>
                <a:sym typeface="+mn-ea"/>
              </a:rPr>
              <a:t>☆ </a:t>
            </a:r>
            <a:r>
              <a:rPr lang="zh-CN" altLang="zh-CN" dirty="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cs typeface="方正小标宋_GBK" panose="03000509000000000000" pitchFamily="65" charset="-122"/>
              </a:rPr>
              <a:t>资源型：</a:t>
            </a:r>
            <a:r>
              <a:rPr lang="zh-CN" altLang="zh-CN" sz="2400"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方正小标宋_GBK" panose="03000509000000000000" pitchFamily="65" charset="-122"/>
              </a:rPr>
              <a:t>指能接入小型污水集中处理系统水冲式厕所，粪污通过化粪池，接入后端的村污水管道（或联户），集中排入小型污水集中处理系统，可入湖泊湿地，可做生态用水，实现减量化、资源化。</a:t>
            </a:r>
            <a:endParaRPr lang="zh-CN" altLang="zh-CN" sz="2400"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方正小标宋_GBK" panose="03000509000000000000" pitchFamily="65" charset="-122"/>
            </a:endParaRPr>
          </a:p>
          <a:p>
            <a:pPr indent="0" eaLnBrk="0" hangingPunct="0">
              <a:lnSpc>
                <a:spcPct val="90000"/>
              </a:lnSpc>
              <a:spcBef>
                <a:spcPts val="565"/>
              </a:spcBef>
              <a:buFont typeface="Arial" panose="020B0604020202020204" pitchFamily="34" charset="0"/>
              <a:buNone/>
            </a:pPr>
            <a:r>
              <a:rPr lang="en-US" altLang="zh-CN" dirty="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cs typeface="方正小标宋_GBK" panose="03000509000000000000" pitchFamily="65" charset="-122"/>
                <a:sym typeface="+mn-ea"/>
              </a:rPr>
              <a:t>☆ </a:t>
            </a:r>
            <a:r>
              <a:rPr lang="zh-CN" altLang="zh-CN" dirty="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cs typeface="方正小标宋_GBK" panose="03000509000000000000" pitchFamily="65" charset="-122"/>
              </a:rPr>
              <a:t>人工资源型：</a:t>
            </a:r>
            <a:r>
              <a:rPr lang="zh-CN" altLang="zh-CN" sz="2400"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方正小标宋_GBK" panose="03000509000000000000" pitchFamily="65" charset="-122"/>
              </a:rPr>
              <a:t>分水冲式厕所和非水冲式厕所两种。水冲式厕所指单户三格式化粪池厕所，粪污通过三格式化粪池，采用人工清理，渣粪还田或生产有机肥使用。非水冲式厕所指生物降解型生态厕所，粪污在储粪池内通过微生物分解实现无害化处理还田利用。（甲地产生，乙地加工使用）</a:t>
            </a:r>
            <a:endParaRPr lang="en-US" altLang="zh-CN" sz="1800"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方正小标宋_GBK" panose="03000509000000000000" pitchFamily="65" charset="-122"/>
            </a:endParaRPr>
          </a:p>
          <a:p>
            <a:pPr eaLnBrk="0" hangingPunct="0">
              <a:lnSpc>
                <a:spcPct val="120000"/>
              </a:lnSpc>
              <a:spcBef>
                <a:spcPts val="600"/>
              </a:spcBef>
              <a:buFont typeface="Arial" panose="020B0604020202020204" pitchFamily="34" charset="0"/>
              <a:buNone/>
            </a:pPr>
            <a:endParaRPr lang="en-US" altLang="zh-CN" sz="1800" dirty="0">
              <a:solidFill>
                <a:schemeClr val="tx1"/>
              </a:solidFill>
              <a:effectLst>
                <a:outerShdw blurRad="38100" dist="19050" dir="2700000" algn="tl" rotWithShape="0">
                  <a:schemeClr val="dk1">
                    <a:alpha val="40000"/>
                  </a:schemeClr>
                </a:outerShdw>
              </a:effectLst>
              <a:latin typeface="方正书宋_GBK" panose="03000509000000000000" charset="-122"/>
              <a:ea typeface="方正书宋_GBK" panose="03000509000000000000" charset="-122"/>
              <a:cs typeface="方正小标宋_GBK" panose="03000509000000000000" pitchFamily="65"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MH_Text_1"/>
          <p:cNvSpPr txBox="1">
            <a:spLocks noChangeArrowheads="1"/>
          </p:cNvSpPr>
          <p:nvPr>
            <p:custDataLst>
              <p:tags r:id="rId1"/>
            </p:custDataLst>
          </p:nvPr>
        </p:nvSpPr>
        <p:spPr bwMode="auto">
          <a:xfrm>
            <a:off x="899592" y="492016"/>
            <a:ext cx="6054224" cy="810895"/>
          </a:xfrm>
          <a:prstGeom prst="rect">
            <a:avLst/>
          </a:prstGeom>
          <a:noFill/>
          <a:ln w="9525">
            <a:noFill/>
            <a:miter lim="800000"/>
          </a:ln>
        </p:spPr>
        <p:txBody>
          <a:bodyPr lIns="121917" tIns="60958" rIns="121917" bIns="60958" anchor="ctr"/>
          <a:lstStyle/>
          <a:p>
            <a:pPr>
              <a:lnSpc>
                <a:spcPct val="120000"/>
              </a:lnSpc>
              <a:buFont typeface="Arial" panose="020B0604020202020204" pitchFamily="34" charset="0"/>
              <a:buNone/>
            </a:pPr>
            <a:endParaRPr lang="zh-CN" altLang="en-US" sz="2800" dirty="0">
              <a:solidFill>
                <a:schemeClr val="tx1"/>
              </a:solidFill>
              <a:latin typeface="华文中宋" panose="02010600040101010101"/>
              <a:ea typeface="华文中宋" panose="02010600040101010101"/>
              <a:cs typeface="Times New Roman" panose="02020603050405020304" pitchFamily="18" charset="0"/>
            </a:endParaRPr>
          </a:p>
        </p:txBody>
      </p:sp>
      <p:sp>
        <p:nvSpPr>
          <p:cNvPr id="95234" name="灯片编号占位符 2"/>
          <p:cNvSpPr>
            <a:spLocks noGrp="1"/>
          </p:cNvSpPr>
          <p:nvPr>
            <p:ph type="sldNum" sz="quarter" idx="12"/>
          </p:nvPr>
        </p:nvSpPr>
        <p:spPr>
          <a:noFill/>
        </p:spPr>
        <p:txBody>
          <a:bodyPr/>
          <a:lstStyle/>
          <a:p>
            <a:fld id="{081FEFE4-D63E-4A8D-989A-FF77F1EEACEA}" type="slidenum">
              <a:rPr lang="zh-CN" altLang="en-US" smtClean="0">
                <a:ea typeface="宋体" panose="02010600030101010101" pitchFamily="2" charset="-122"/>
              </a:rPr>
            </a:fld>
            <a:endParaRPr lang="en-US" altLang="zh-CN" smtClean="0">
              <a:ea typeface="宋体" panose="02010600030101010101" pitchFamily="2" charset="-122"/>
            </a:endParaRPr>
          </a:p>
        </p:txBody>
      </p:sp>
      <p:sp>
        <p:nvSpPr>
          <p:cNvPr id="95235" name="文本框 6"/>
          <p:cNvSpPr txBox="1">
            <a:spLocks noChangeArrowheads="1"/>
          </p:cNvSpPr>
          <p:nvPr/>
        </p:nvSpPr>
        <p:spPr bwMode="auto">
          <a:xfrm>
            <a:off x="683568" y="1484784"/>
            <a:ext cx="7868865" cy="4470451"/>
          </a:xfrm>
          <a:prstGeom prst="rect">
            <a:avLst/>
          </a:prstGeom>
          <a:noFill/>
          <a:ln w="9525">
            <a:noFill/>
            <a:miter lim="800000"/>
          </a:ln>
        </p:spPr>
        <p:txBody>
          <a:bodyPr wrap="square" lIns="121917" tIns="60958" rIns="121917" bIns="60958">
            <a:spAutoFit/>
          </a:bodyPr>
          <a:lstStyle/>
          <a:p>
            <a:pPr lvl="1" eaLnBrk="0" hangingPunct="0">
              <a:lnSpc>
                <a:spcPts val="3500"/>
              </a:lnSpc>
              <a:buClr>
                <a:srgbClr val="C00000"/>
              </a:buClr>
              <a:buFont typeface="Wingdings" panose="05000000000000000000" pitchFamily="2" charset="2"/>
              <a:buChar char="n"/>
            </a:pPr>
            <a:r>
              <a:rPr lang="zh-CN" altLang="zh-CN" dirty="0" smtClean="0">
                <a:solidFill>
                  <a:schemeClr val="tx1"/>
                </a:solidFill>
                <a:latin typeface="楷体" panose="02010609060101010101" pitchFamily="49" charset="-122"/>
                <a:ea typeface="楷体" panose="02010609060101010101" pitchFamily="49" charset="-122"/>
              </a:rPr>
              <a:t>必须符合建设要求、卫生要求和环保要求</a:t>
            </a:r>
            <a:endParaRPr lang="en-US" altLang="zh-CN" dirty="0" smtClean="0">
              <a:solidFill>
                <a:schemeClr val="tx1"/>
              </a:solidFill>
              <a:latin typeface="楷体" panose="02010609060101010101" pitchFamily="49" charset="-122"/>
              <a:ea typeface="楷体" panose="02010609060101010101" pitchFamily="49" charset="-122"/>
            </a:endParaRPr>
          </a:p>
          <a:p>
            <a:pPr lvl="1" eaLnBrk="0" hangingPunct="0">
              <a:lnSpc>
                <a:spcPts val="3500"/>
              </a:lnSpc>
              <a:buClr>
                <a:srgbClr val="C00000"/>
              </a:buClr>
              <a:buFont typeface="Wingdings" panose="05000000000000000000" pitchFamily="2" charset="2"/>
              <a:buChar char="n"/>
            </a:pPr>
            <a:r>
              <a:rPr lang="zh-CN" altLang="zh-CN" dirty="0" smtClean="0">
                <a:solidFill>
                  <a:schemeClr val="tx1"/>
                </a:solidFill>
                <a:latin typeface="楷体" panose="02010609060101010101" pitchFamily="49" charset="-122"/>
                <a:ea typeface="楷体" panose="02010609060101010101" pitchFamily="49" charset="-122"/>
              </a:rPr>
              <a:t>实用、美观、安全、卫生</a:t>
            </a:r>
            <a:endParaRPr lang="en-US" altLang="zh-CN" dirty="0" smtClean="0">
              <a:solidFill>
                <a:schemeClr val="tx1"/>
              </a:solidFill>
              <a:latin typeface="楷体" panose="02010609060101010101" pitchFamily="49" charset="-122"/>
              <a:ea typeface="楷体" panose="02010609060101010101" pitchFamily="49" charset="-122"/>
            </a:endParaRPr>
          </a:p>
          <a:p>
            <a:pPr lvl="1" eaLnBrk="0" hangingPunct="0">
              <a:lnSpc>
                <a:spcPts val="3500"/>
              </a:lnSpc>
              <a:buClr>
                <a:srgbClr val="C00000"/>
              </a:buClr>
              <a:buFont typeface="Wingdings" panose="05000000000000000000" pitchFamily="2" charset="2"/>
              <a:buChar char="n"/>
            </a:pPr>
            <a:r>
              <a:rPr lang="zh-CN" altLang="zh-CN" dirty="0" smtClean="0">
                <a:solidFill>
                  <a:schemeClr val="tx1"/>
                </a:solidFill>
                <a:latin typeface="楷体" panose="02010609060101010101" pitchFamily="49" charset="-122"/>
                <a:ea typeface="楷体" panose="02010609060101010101" pitchFamily="49" charset="-122"/>
              </a:rPr>
              <a:t>粪污实现无害化处理和资源化利用，排放符合环保达标要求。</a:t>
            </a:r>
            <a:endParaRPr lang="en-US" altLang="zh-CN" dirty="0" smtClean="0">
              <a:solidFill>
                <a:schemeClr val="tx1"/>
              </a:solidFill>
              <a:latin typeface="楷体" panose="02010609060101010101" pitchFamily="49" charset="-122"/>
              <a:ea typeface="楷体" panose="02010609060101010101" pitchFamily="49" charset="-122"/>
            </a:endParaRPr>
          </a:p>
          <a:p>
            <a:pPr lvl="1" eaLnBrk="0" hangingPunct="0">
              <a:lnSpc>
                <a:spcPts val="3500"/>
              </a:lnSpc>
              <a:buClr>
                <a:srgbClr val="C00000"/>
              </a:buClr>
              <a:buFont typeface="Wingdings" panose="05000000000000000000" pitchFamily="2" charset="2"/>
              <a:buChar char="n"/>
            </a:pPr>
            <a:r>
              <a:rPr lang="zh-CN" altLang="en-US" dirty="0" smtClean="0">
                <a:solidFill>
                  <a:schemeClr val="tx1"/>
                </a:solidFill>
                <a:latin typeface="楷体" panose="02010609060101010101" pitchFamily="49" charset="-122"/>
                <a:ea typeface="楷体" panose="02010609060101010101" pitchFamily="49" charset="-122"/>
              </a:rPr>
              <a:t>建一个，成一个，用一个，一年四季都能用。</a:t>
            </a:r>
            <a:endParaRPr lang="en-US" altLang="zh-CN" dirty="0" smtClean="0">
              <a:solidFill>
                <a:schemeClr val="tx1"/>
              </a:solidFill>
              <a:latin typeface="楷体" panose="02010609060101010101" pitchFamily="49" charset="-122"/>
              <a:ea typeface="楷体" panose="02010609060101010101" pitchFamily="49" charset="-122"/>
            </a:endParaRPr>
          </a:p>
          <a:p>
            <a:pPr lvl="1" eaLnBrk="0" hangingPunct="0">
              <a:lnSpc>
                <a:spcPts val="3500"/>
              </a:lnSpc>
              <a:buClr>
                <a:srgbClr val="C00000"/>
              </a:buClr>
              <a:buFont typeface="Wingdings" panose="05000000000000000000" pitchFamily="2" charset="2"/>
              <a:buChar char="n"/>
            </a:pPr>
            <a:r>
              <a:rPr lang="en-US" altLang="zh-CN" dirty="0" smtClean="0">
                <a:solidFill>
                  <a:schemeClr val="tx1"/>
                </a:solidFill>
                <a:latin typeface="楷体" panose="02010609060101010101" pitchFamily="49" charset="-122"/>
                <a:ea typeface="楷体" panose="02010609060101010101" pitchFamily="49" charset="-122"/>
                <a:cs typeface="方正书宋_GBK" panose="03000509000000000000" charset="-122"/>
              </a:rPr>
              <a:t>GB 19379 </a:t>
            </a:r>
            <a:r>
              <a:rPr lang="zh-CN" altLang="en-US" dirty="0" smtClean="0">
                <a:solidFill>
                  <a:schemeClr val="tx1"/>
                </a:solidFill>
                <a:latin typeface="楷体" panose="02010609060101010101" pitchFamily="49" charset="-122"/>
                <a:ea typeface="楷体" panose="02010609060101010101" pitchFamily="49" charset="-122"/>
                <a:cs typeface="方正书宋_GBK" panose="03000509000000000000" charset="-122"/>
              </a:rPr>
              <a:t>农村户厕卫生规范、</a:t>
            </a:r>
            <a:r>
              <a:rPr lang="en-US" altLang="zh-CN" dirty="0" smtClean="0">
                <a:solidFill>
                  <a:schemeClr val="tx1"/>
                </a:solidFill>
                <a:latin typeface="楷体" panose="02010609060101010101" pitchFamily="49" charset="-122"/>
                <a:ea typeface="楷体" panose="02010609060101010101" pitchFamily="49" charset="-122"/>
                <a:cs typeface="方正书宋_GBK" panose="03000509000000000000" charset="-122"/>
              </a:rPr>
              <a:t>GB 7959 </a:t>
            </a:r>
            <a:r>
              <a:rPr lang="zh-CN" altLang="en-US" dirty="0" smtClean="0">
                <a:solidFill>
                  <a:schemeClr val="tx1"/>
                </a:solidFill>
                <a:latin typeface="楷体" panose="02010609060101010101" pitchFamily="49" charset="-122"/>
                <a:ea typeface="楷体" panose="02010609060101010101" pitchFamily="49" charset="-122"/>
                <a:cs typeface="方正书宋_GBK" panose="03000509000000000000" charset="-122"/>
              </a:rPr>
              <a:t>粪便无害化卫生要求</a:t>
            </a:r>
            <a:endParaRPr lang="en-US" altLang="zh-CN" dirty="0" smtClean="0">
              <a:solidFill>
                <a:schemeClr val="tx1"/>
              </a:solidFill>
              <a:latin typeface="楷体" panose="02010609060101010101" pitchFamily="49" charset="-122"/>
              <a:ea typeface="楷体" panose="02010609060101010101" pitchFamily="49" charset="-122"/>
              <a:cs typeface="方正书宋_GBK" panose="03000509000000000000" charset="-122"/>
            </a:endParaRPr>
          </a:p>
          <a:p>
            <a:pPr lvl="1" eaLnBrk="0" hangingPunct="0">
              <a:lnSpc>
                <a:spcPts val="3500"/>
              </a:lnSpc>
              <a:buClr>
                <a:srgbClr val="C00000"/>
              </a:buClr>
              <a:buFont typeface="Wingdings" panose="05000000000000000000" pitchFamily="2" charset="2"/>
              <a:buChar char="n"/>
            </a:pPr>
            <a:r>
              <a:rPr lang="zh-CN" altLang="en-US" dirty="0" smtClean="0">
                <a:solidFill>
                  <a:schemeClr val="tx1"/>
                </a:solidFill>
                <a:latin typeface="楷体" panose="02010609060101010101" pitchFamily="49" charset="-122"/>
                <a:ea typeface="楷体" panose="02010609060101010101" pitchFamily="49" charset="-122"/>
                <a:cs typeface="方正书宋_GBK" panose="03000509000000000000" charset="-122"/>
              </a:rPr>
              <a:t>农村户厕建设规范、</a:t>
            </a:r>
            <a:r>
              <a:rPr lang="zh-CN" altLang="en-US" dirty="0" smtClean="0">
                <a:solidFill>
                  <a:schemeClr val="tx1"/>
                </a:solidFill>
                <a:latin typeface="楷体" panose="02010609060101010101" pitchFamily="49" charset="-122"/>
                <a:ea typeface="楷体" panose="02010609060101010101" pitchFamily="49" charset="-122"/>
                <a:cs typeface="方正书宋_GBK" panose="03000509000000000000" charset="-122"/>
                <a:sym typeface="+mn-ea"/>
              </a:rPr>
              <a:t>城市公共厕所设计标准</a:t>
            </a:r>
            <a:endParaRPr lang="zh-CN" altLang="en-US" dirty="0" smtClean="0">
              <a:solidFill>
                <a:schemeClr val="tx1"/>
              </a:solidFill>
              <a:latin typeface="楷体" panose="02010609060101010101" pitchFamily="49" charset="-122"/>
              <a:ea typeface="楷体" panose="02010609060101010101" pitchFamily="49" charset="-122"/>
              <a:cs typeface="方正书宋_GBK" panose="03000509000000000000" charset="-122"/>
              <a:sym typeface="+mn-ea"/>
            </a:endParaRPr>
          </a:p>
          <a:p>
            <a:pPr lvl="1" eaLnBrk="0" hangingPunct="0">
              <a:lnSpc>
                <a:spcPts val="3500"/>
              </a:lnSpc>
              <a:buClr>
                <a:srgbClr val="C00000"/>
              </a:buClr>
              <a:buFont typeface="Wingdings" panose="05000000000000000000" pitchFamily="2" charset="2"/>
              <a:buChar char="n"/>
            </a:pPr>
            <a:r>
              <a:rPr lang="en-US" altLang="zh-CN" dirty="0" smtClean="0">
                <a:solidFill>
                  <a:schemeClr val="tx1"/>
                </a:solidFill>
                <a:latin typeface="楷体" panose="02010609060101010101" pitchFamily="49" charset="-122"/>
                <a:ea typeface="楷体" panose="02010609060101010101" pitchFamily="49" charset="-122"/>
                <a:cs typeface="方正书宋_GBK" panose="03000509000000000000" charset="-122"/>
              </a:rPr>
              <a:t>DB64/T1518</a:t>
            </a:r>
            <a:r>
              <a:rPr lang="zh-CN" altLang="en-US" dirty="0" smtClean="0">
                <a:solidFill>
                  <a:schemeClr val="tx1"/>
                </a:solidFill>
                <a:latin typeface="楷体" panose="02010609060101010101" pitchFamily="49" charset="-122"/>
                <a:ea typeface="楷体" panose="02010609060101010101" pitchFamily="49" charset="-122"/>
                <a:cs typeface="方正书宋_GBK" panose="03000509000000000000" charset="-122"/>
              </a:rPr>
              <a:t>农村生活污水处理工程技术规定</a:t>
            </a:r>
            <a:endParaRPr lang="en-US" altLang="zh-CN" dirty="0" smtClean="0">
              <a:solidFill>
                <a:schemeClr val="tx1"/>
              </a:solidFill>
              <a:latin typeface="楷体" panose="02010609060101010101" pitchFamily="49" charset="-122"/>
              <a:ea typeface="楷体" panose="02010609060101010101" pitchFamily="49" charset="-122"/>
              <a:cs typeface="方正书宋_GBK" panose="03000509000000000000" charset="-122"/>
            </a:endParaRPr>
          </a:p>
          <a:p>
            <a:endParaRPr lang="en-US" altLang="zh-CN" sz="2000" dirty="0" smtClean="0">
              <a:solidFill>
                <a:schemeClr val="tx1"/>
              </a:solidFill>
            </a:endParaRPr>
          </a:p>
        </p:txBody>
      </p:sp>
      <p:sp>
        <p:nvSpPr>
          <p:cNvPr id="6" name="TextBox 5"/>
          <p:cNvSpPr txBox="1"/>
          <p:nvPr/>
        </p:nvSpPr>
        <p:spPr>
          <a:xfrm>
            <a:off x="827584" y="620688"/>
            <a:ext cx="7128792" cy="518160"/>
          </a:xfrm>
          <a:prstGeom prst="rect">
            <a:avLst/>
          </a:prstGeom>
          <a:noFill/>
        </p:spPr>
        <p:txBody>
          <a:bodyPr wrap="square" rtlCol="0">
            <a:spAutoFit/>
          </a:bodyPr>
          <a:lstStyle/>
          <a:p>
            <a:r>
              <a:rPr lang="zh-CN" altLang="en-US" sz="2800" dirty="0" smtClean="0">
                <a:solidFill>
                  <a:schemeClr val="tx1"/>
                </a:solidFill>
                <a:latin typeface="华文中宋" panose="02010600040101010101" pitchFamily="2" charset="-122"/>
                <a:ea typeface="华文中宋" panose="02010600040101010101" pitchFamily="2" charset="-122"/>
              </a:rPr>
              <a:t>农村厕所建设的总体要求</a:t>
            </a:r>
            <a:endParaRPr lang="zh-CN" altLang="en-US" sz="2800" dirty="0">
              <a:solidFill>
                <a:schemeClr val="tx1"/>
              </a:solidFill>
              <a:latin typeface="华文中宋" panose="02010600040101010101" pitchFamily="2" charset="-122"/>
              <a:ea typeface="华文中宋" panose="02010600040101010101" pitchFamily="2"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483" name="组合 2"/>
          <p:cNvGrpSpPr/>
          <p:nvPr/>
        </p:nvGrpSpPr>
        <p:grpSpPr bwMode="auto">
          <a:xfrm>
            <a:off x="0" y="3765550"/>
            <a:ext cx="9144000" cy="2467610"/>
            <a:chOff x="-3171" y="2475145"/>
            <a:chExt cx="6857995" cy="1426074"/>
          </a:xfrm>
        </p:grpSpPr>
        <p:sp>
          <p:nvSpPr>
            <p:cNvPr id="12" name="矩形 11"/>
            <p:cNvSpPr/>
            <p:nvPr/>
          </p:nvSpPr>
          <p:spPr bwMode="auto">
            <a:xfrm>
              <a:off x="-3171" y="2787057"/>
              <a:ext cx="6857995" cy="1114162"/>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ea typeface="微软雅黑" panose="020B0503020204020204" charset="-122"/>
              </a:endParaRPr>
            </a:p>
          </p:txBody>
        </p:sp>
        <p:sp>
          <p:nvSpPr>
            <p:cNvPr id="10" name="直角三角形 9"/>
            <p:cNvSpPr/>
            <p:nvPr/>
          </p:nvSpPr>
          <p:spPr>
            <a:xfrm>
              <a:off x="-3171" y="2475145"/>
              <a:ext cx="6857995" cy="313234"/>
            </a:xfrm>
            <a:prstGeom prst="rtTriangl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ea typeface="微软雅黑" panose="020B0503020204020204" charset="-122"/>
              </a:endParaRPr>
            </a:p>
          </p:txBody>
        </p:sp>
      </p:grpSp>
      <p:sp>
        <p:nvSpPr>
          <p:cNvPr id="17" name="TextBox 43"/>
          <p:cNvSpPr txBox="1">
            <a:spLocks noChangeArrowheads="1"/>
          </p:cNvSpPr>
          <p:nvPr/>
        </p:nvSpPr>
        <p:spPr bwMode="auto">
          <a:xfrm>
            <a:off x="641033" y="5052695"/>
            <a:ext cx="8175625" cy="829945"/>
          </a:xfrm>
          <a:prstGeom prst="rect">
            <a:avLst/>
          </a:prstGeom>
          <a:noFill/>
          <a:ln>
            <a:noFill/>
          </a:ln>
          <a:effectLst>
            <a:outerShdw blurRad="50800" dist="38100" dir="2700000" algn="tl" rotWithShape="0">
              <a:srgbClr val="808080">
                <a:alpha val="39998"/>
              </a:srgbClr>
            </a:outerShdw>
          </a:effectLst>
        </p:spPr>
        <p:txBody>
          <a:bodyPr wrap="square">
            <a:spAutoFit/>
          </a:bodyPr>
          <a:lstStyle>
            <a:lvl1pPr>
              <a:defRPr>
                <a:solidFill>
                  <a:schemeClr val="tx1"/>
                </a:solidFill>
                <a:latin typeface="等线" panose="02010600030101010101" charset="-122"/>
                <a:ea typeface="宋体" panose="02010600030101010101" pitchFamily="2" charset="-122"/>
              </a:defRPr>
            </a:lvl1pPr>
            <a:lvl2pPr marL="742950" indent="-285750">
              <a:defRPr>
                <a:solidFill>
                  <a:schemeClr val="tx1"/>
                </a:solidFill>
                <a:latin typeface="等线" panose="02010600030101010101" charset="-122"/>
                <a:ea typeface="宋体" panose="02010600030101010101" pitchFamily="2" charset="-122"/>
              </a:defRPr>
            </a:lvl2pPr>
            <a:lvl3pPr marL="1143000" indent="-228600">
              <a:defRPr>
                <a:solidFill>
                  <a:schemeClr val="tx1"/>
                </a:solidFill>
                <a:latin typeface="等线" panose="02010600030101010101" charset="-122"/>
                <a:ea typeface="宋体" panose="02010600030101010101" pitchFamily="2" charset="-122"/>
              </a:defRPr>
            </a:lvl3pPr>
            <a:lvl4pPr marL="1600200" indent="-228600">
              <a:defRPr>
                <a:solidFill>
                  <a:schemeClr val="tx1"/>
                </a:solidFill>
                <a:latin typeface="等线" panose="02010600030101010101" charset="-122"/>
                <a:ea typeface="宋体" panose="02010600030101010101" pitchFamily="2" charset="-122"/>
              </a:defRPr>
            </a:lvl4pPr>
            <a:lvl5pPr marL="2057400" indent="-228600">
              <a:defRPr>
                <a:solidFill>
                  <a:schemeClr val="tx1"/>
                </a:solidFill>
                <a:latin typeface="等线" panose="02010600030101010101"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charset="-122"/>
                <a:ea typeface="宋体" panose="02010600030101010101" pitchFamily="2" charset="-122"/>
              </a:defRPr>
            </a:lvl9pPr>
          </a:lstStyle>
          <a:p>
            <a:pPr>
              <a:defRPr/>
            </a:pPr>
            <a:r>
              <a:rPr lang="zh-CN" altLang="en-US" sz="4800">
                <a:solidFill>
                  <a:schemeClr val="bg1"/>
                </a:solidFill>
                <a:latin typeface="微软雅黑" panose="020B0503020204020204" charset="-122"/>
                <a:ea typeface="微软雅黑" panose="020B0503020204020204" charset="-122"/>
              </a:rPr>
              <a:t>      谢谢！</a:t>
            </a:r>
            <a:endParaRPr lang="zh-CN" altLang="en-US" sz="4800">
              <a:solidFill>
                <a:schemeClr val="bg1"/>
              </a:solidFill>
              <a:latin typeface="微软雅黑" panose="020B0503020204020204" charset="-122"/>
              <a:ea typeface="微软雅黑" panose="020B0503020204020204" charset="-122"/>
            </a:endParaRPr>
          </a:p>
        </p:txBody>
      </p:sp>
      <p:pic>
        <p:nvPicPr>
          <p:cNvPr id="11266" name="Picture 2" descr="D:\厕图\650c5db208cc9f5d40d1320539668a57_3aca0c6887f647bcbe69b8be55b808bd.jpe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506730"/>
            <a:ext cx="9144000" cy="54190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B9F88084-18F8-4FB5-BB38-EE6A5A03F126}" type="datetime1">
              <a:rPr lang="zh-CN" altLang="en-US" smtClean="0"/>
            </a:fld>
            <a:endParaRPr lang="en-US" altLang="zh-CN" dirty="0"/>
          </a:p>
        </p:txBody>
      </p:sp>
      <p:sp>
        <p:nvSpPr>
          <p:cNvPr id="147457" name="Rectangle 1"/>
          <p:cNvSpPr>
            <a:spLocks noChangeArrowheads="1"/>
          </p:cNvSpPr>
          <p:nvPr/>
        </p:nvSpPr>
        <p:spPr bwMode="auto">
          <a:xfrm>
            <a:off x="539552" y="1477090"/>
            <a:ext cx="8136904" cy="4846320"/>
          </a:xfrm>
          <a:prstGeom prst="rect">
            <a:avLst/>
          </a:prstGeom>
          <a:noFill/>
          <a:ln w="9525">
            <a:noFill/>
            <a:miter lim="800000"/>
          </a:ln>
          <a:effectLst/>
        </p:spPr>
        <p:txBody>
          <a:bodyPr vert="horz" wrap="square" lIns="91440" tIns="45720" rIns="91440" bIns="45720" numCol="1" anchor="ctr" anchorCtr="0" compatLnSpc="1">
            <a:spAutoFit/>
          </a:bodyPr>
          <a:lstStyle/>
          <a:p>
            <a:pPr lvl="0"/>
            <a:r>
              <a:rPr lang="en-US" altLang="zh-CN" dirty="0" smtClean="0">
                <a:solidFill>
                  <a:schemeClr val="tx1"/>
                </a:solidFill>
              </a:rPr>
              <a:t>       </a:t>
            </a:r>
            <a:r>
              <a:rPr lang="zh-CN" altLang="zh-CN" dirty="0" smtClean="0">
                <a:solidFill>
                  <a:schemeClr val="tx1"/>
                </a:solidFill>
                <a:latin typeface="楷体" panose="02010609060101010101" pitchFamily="49" charset="-122"/>
                <a:ea typeface="楷体" panose="02010609060101010101" pitchFamily="49" charset="-122"/>
              </a:rPr>
              <a:t>党的十八大以来，</a:t>
            </a:r>
            <a:r>
              <a:rPr lang="zh-CN" altLang="en-US" dirty="0" smtClean="0">
                <a:solidFill>
                  <a:schemeClr val="tx1"/>
                </a:solidFill>
                <a:latin typeface="楷体" panose="02010609060101010101" pitchFamily="49" charset="-122"/>
                <a:ea typeface="楷体" panose="02010609060101010101" pitchFamily="49" charset="-122"/>
              </a:rPr>
              <a:t>习近平总书记</a:t>
            </a:r>
            <a:r>
              <a:rPr lang="zh-CN" altLang="zh-CN" dirty="0" smtClean="0">
                <a:solidFill>
                  <a:schemeClr val="tx1"/>
                </a:solidFill>
                <a:latin typeface="楷体" panose="02010609060101010101" pitchFamily="49" charset="-122"/>
                <a:ea typeface="楷体" panose="02010609060101010101" pitchFamily="49" charset="-122"/>
              </a:rPr>
              <a:t>在国内考察调研过程中，走进农户家里，经常会问起村民</a:t>
            </a:r>
            <a:r>
              <a:rPr lang="zh-CN" altLang="zh-CN" dirty="0" smtClean="0">
                <a:solidFill>
                  <a:srgbClr val="FF0000"/>
                </a:solidFill>
                <a:latin typeface="楷体" panose="02010609060101010101" pitchFamily="49" charset="-122"/>
                <a:ea typeface="楷体" panose="02010609060101010101" pitchFamily="49" charset="-122"/>
              </a:rPr>
              <a:t>使用的是水厕还是旱厕，</a:t>
            </a:r>
            <a:r>
              <a:rPr lang="zh-CN" altLang="zh-CN" dirty="0" smtClean="0">
                <a:solidFill>
                  <a:schemeClr val="tx1"/>
                </a:solidFill>
                <a:latin typeface="楷体" panose="02010609060101010101" pitchFamily="49" charset="-122"/>
                <a:ea typeface="楷体" panose="02010609060101010101" pitchFamily="49" charset="-122"/>
              </a:rPr>
              <a:t>他多次强调，随着农业现代化步伐加快，新农村建设也要不断推进，要来个</a:t>
            </a:r>
            <a:r>
              <a:rPr lang="en-US" altLang="zh-CN" dirty="0" smtClean="0">
                <a:solidFill>
                  <a:schemeClr val="tx1"/>
                </a:solidFill>
                <a:latin typeface="楷体" panose="02010609060101010101" pitchFamily="49" charset="-122"/>
                <a:ea typeface="楷体" panose="02010609060101010101" pitchFamily="49" charset="-122"/>
              </a:rPr>
              <a:t>“</a:t>
            </a:r>
            <a:r>
              <a:rPr lang="zh-CN" altLang="zh-CN" dirty="0" smtClean="0">
                <a:solidFill>
                  <a:schemeClr val="tx1"/>
                </a:solidFill>
                <a:latin typeface="楷体" panose="02010609060101010101" pitchFamily="49" charset="-122"/>
                <a:ea typeface="楷体" panose="02010609060101010101" pitchFamily="49" charset="-122"/>
              </a:rPr>
              <a:t>厕所革命</a:t>
            </a:r>
            <a:r>
              <a:rPr lang="en-US" altLang="zh-CN" dirty="0" smtClean="0">
                <a:solidFill>
                  <a:schemeClr val="tx1"/>
                </a:solidFill>
                <a:latin typeface="楷体" panose="02010609060101010101" pitchFamily="49" charset="-122"/>
                <a:ea typeface="楷体" panose="02010609060101010101" pitchFamily="49" charset="-122"/>
              </a:rPr>
              <a:t>”</a:t>
            </a:r>
            <a:r>
              <a:rPr lang="zh-CN" altLang="zh-CN" dirty="0" smtClean="0">
                <a:solidFill>
                  <a:schemeClr val="tx1"/>
                </a:solidFill>
                <a:latin typeface="楷体" panose="02010609060101010101" pitchFamily="49" charset="-122"/>
                <a:ea typeface="楷体" panose="02010609060101010101" pitchFamily="49" charset="-122"/>
              </a:rPr>
              <a:t>，让农村群众用上卫生的厕所。将</a:t>
            </a:r>
            <a:r>
              <a:rPr lang="en-US" altLang="zh-CN" dirty="0" smtClean="0">
                <a:solidFill>
                  <a:schemeClr val="tx1"/>
                </a:solidFill>
                <a:latin typeface="楷体" panose="02010609060101010101" pitchFamily="49" charset="-122"/>
                <a:ea typeface="楷体" panose="02010609060101010101" pitchFamily="49" charset="-122"/>
              </a:rPr>
              <a:t>“</a:t>
            </a:r>
            <a:r>
              <a:rPr lang="zh-CN" altLang="zh-CN" dirty="0" smtClean="0">
                <a:solidFill>
                  <a:schemeClr val="tx1"/>
                </a:solidFill>
                <a:latin typeface="楷体" panose="02010609060101010101" pitchFamily="49" charset="-122"/>
                <a:ea typeface="楷体" panose="02010609060101010101" pitchFamily="49" charset="-122"/>
              </a:rPr>
              <a:t>厕所革命</a:t>
            </a:r>
            <a:r>
              <a:rPr lang="en-US" altLang="zh-CN" dirty="0" smtClean="0">
                <a:solidFill>
                  <a:schemeClr val="tx1"/>
                </a:solidFill>
                <a:latin typeface="楷体" panose="02010609060101010101" pitchFamily="49" charset="-122"/>
                <a:ea typeface="楷体" panose="02010609060101010101" pitchFamily="49" charset="-122"/>
              </a:rPr>
              <a:t>”</a:t>
            </a:r>
            <a:r>
              <a:rPr lang="zh-CN" altLang="zh-CN" dirty="0" smtClean="0">
                <a:solidFill>
                  <a:schemeClr val="tx1"/>
                </a:solidFill>
                <a:latin typeface="楷体" panose="02010609060101010101" pitchFamily="49" charset="-122"/>
                <a:ea typeface="楷体" panose="02010609060101010101" pitchFamily="49" charset="-122"/>
              </a:rPr>
              <a:t>放在城乡文明建设和乡村振兴战略的高度来部署推进，充分体现了以习近平同志为核心的党中央人民至上的执政理念和深厚为民情怀，为社会文明进步注入强劲动力。</a:t>
            </a:r>
            <a:endParaRPr lang="en-US" altLang="zh-CN" dirty="0" smtClean="0">
              <a:solidFill>
                <a:schemeClr val="tx1"/>
              </a:solidFill>
              <a:latin typeface="楷体" panose="02010609060101010101" pitchFamily="49" charset="-122"/>
              <a:ea typeface="楷体" panose="02010609060101010101" pitchFamily="49" charset="-122"/>
            </a:endParaRPr>
          </a:p>
          <a:p>
            <a:pPr lvl="0"/>
            <a:r>
              <a:rPr lang="en-US" altLang="zh-CN" dirty="0" smtClean="0">
                <a:solidFill>
                  <a:schemeClr val="tx1"/>
                </a:solidFill>
                <a:latin typeface="楷体" panose="02010609060101010101" pitchFamily="49" charset="-122"/>
                <a:ea typeface="楷体" panose="02010609060101010101" pitchFamily="49" charset="-122"/>
              </a:rPr>
              <a:t>   </a:t>
            </a:r>
            <a:r>
              <a:rPr lang="zh-CN" altLang="zh-CN" dirty="0" smtClean="0">
                <a:solidFill>
                  <a:schemeClr val="tx1"/>
                </a:solidFill>
                <a:latin typeface="楷体" panose="02010609060101010101" pitchFamily="49" charset="-122"/>
                <a:ea typeface="楷体" panose="02010609060101010101" pitchFamily="49" charset="-122"/>
              </a:rPr>
              <a:t>“厕所革命”对于改善乡村人居环境，提高人民生活品质，有效控制乡村生活污染，预防疾病传播，方便群众生活，倡导健康、科学、文明的生活方式和全面建成小康社会具有重要的意义。</a:t>
            </a:r>
            <a:endParaRPr lang="zh-CN" altLang="en-US" dirty="0" smtClean="0">
              <a:solidFill>
                <a:schemeClr val="tx1"/>
              </a:solidFill>
              <a:latin typeface="楷体" panose="02010609060101010101" pitchFamily="49" charset="-122"/>
              <a:ea typeface="楷体" panose="02010609060101010101" pitchFamily="49" charset="-122"/>
            </a:endParaRPr>
          </a:p>
          <a:p>
            <a:endParaRPr lang="zh-CN" altLang="zh-CN" dirty="0" smtClean="0">
              <a:solidFill>
                <a:schemeClr val="tx1"/>
              </a:solidFill>
            </a:endParaRPr>
          </a:p>
        </p:txBody>
      </p:sp>
      <p:sp>
        <p:nvSpPr>
          <p:cNvPr id="5" name="TextBox 4"/>
          <p:cNvSpPr txBox="1"/>
          <p:nvPr/>
        </p:nvSpPr>
        <p:spPr>
          <a:xfrm>
            <a:off x="971600" y="476672"/>
            <a:ext cx="6264696" cy="518160"/>
          </a:xfrm>
          <a:prstGeom prst="rect">
            <a:avLst/>
          </a:prstGeom>
          <a:noFill/>
        </p:spPr>
        <p:txBody>
          <a:bodyPr wrap="square" rtlCol="0">
            <a:spAutoFit/>
          </a:bodyPr>
          <a:lstStyle/>
          <a:p>
            <a:r>
              <a:rPr lang="zh-CN" altLang="en-US" sz="2800" dirty="0" smtClean="0">
                <a:solidFill>
                  <a:schemeClr val="tx1"/>
                </a:solidFill>
                <a:latin typeface="华文中宋" panose="02010600040101010101" pitchFamily="2" charset="-122"/>
                <a:ea typeface="华文中宋" panose="02010600040101010101" pitchFamily="2" charset="-122"/>
              </a:rPr>
              <a:t>农村厕所革命的意义</a:t>
            </a:r>
            <a:endParaRPr lang="zh-CN" altLang="en-US" sz="2800" dirty="0">
              <a:solidFill>
                <a:schemeClr val="tx1"/>
              </a:solidFill>
              <a:latin typeface="华文中宋" panose="02010600040101010101" pitchFamily="2" charset="-122"/>
              <a:ea typeface="华文中宋" panose="02010600040101010101" pitchFamily="2" charset="-122"/>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a:off x="179512" y="1916832"/>
            <a:ext cx="8496944" cy="4320480"/>
            <a:chOff x="179512" y="2023255"/>
            <a:chExt cx="8496944" cy="5837424"/>
          </a:xfrm>
        </p:grpSpPr>
        <p:sp>
          <p:nvSpPr>
            <p:cNvPr id="14" name="KSO_Shape"/>
            <p:cNvSpPr/>
            <p:nvPr/>
          </p:nvSpPr>
          <p:spPr>
            <a:xfrm>
              <a:off x="179512" y="2023255"/>
              <a:ext cx="8496944" cy="5837424"/>
            </a:xfrm>
            <a:prstGeom prst="roundRect">
              <a:avLst/>
            </a:prstGeom>
            <a:noFill/>
            <a:ln>
              <a:solidFill>
                <a:srgbClr val="00541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4" name="矩形 3"/>
            <p:cNvSpPr/>
            <p:nvPr/>
          </p:nvSpPr>
          <p:spPr>
            <a:xfrm>
              <a:off x="395536" y="2120545"/>
              <a:ext cx="8267261" cy="5314417"/>
            </a:xfrm>
            <a:prstGeom prst="rect">
              <a:avLst/>
            </a:prstGeom>
          </p:spPr>
          <p:txBody>
            <a:bodyPr wrap="square">
              <a:spAutoFit/>
            </a:bodyPr>
            <a:lstStyle/>
            <a:p>
              <a:pPr>
                <a:lnSpc>
                  <a:spcPct val="130000"/>
                </a:lnSpc>
                <a:buFont typeface="Wingdings" panose="05000000000000000000" pitchFamily="2" charset="2"/>
                <a:buChar char="Ø"/>
              </a:pPr>
              <a:r>
                <a:rPr lang="zh-CN" altLang="en-US" b="1" dirty="0">
                  <a:solidFill>
                    <a:schemeClr val="tx1"/>
                  </a:solidFill>
                  <a:latin typeface="楷体" panose="02010609060101010101" pitchFamily="49" charset="-122"/>
                  <a:ea typeface="楷体" panose="02010609060101010101" pitchFamily="49" charset="-122"/>
                  <a:cs typeface="Times New Roman" panose="02020603050405020304" pitchFamily="18" charset="0"/>
                </a:rPr>
                <a:t>到</a:t>
              </a:r>
              <a:r>
                <a:rPr lang="en-US" altLang="zh-CN" b="1" dirty="0">
                  <a:solidFill>
                    <a:schemeClr val="tx1"/>
                  </a:solidFill>
                  <a:latin typeface="楷体" panose="02010609060101010101" pitchFamily="49" charset="-122"/>
                  <a:ea typeface="楷体" panose="02010609060101010101" pitchFamily="49" charset="-122"/>
                  <a:cs typeface="Times New Roman" panose="02020603050405020304" pitchFamily="18" charset="0"/>
                </a:rPr>
                <a:t>2020</a:t>
              </a:r>
              <a:r>
                <a:rPr lang="zh-CN" altLang="en-US" b="1" dirty="0">
                  <a:solidFill>
                    <a:schemeClr val="tx1"/>
                  </a:solidFill>
                  <a:latin typeface="楷体" panose="02010609060101010101" pitchFamily="49" charset="-122"/>
                  <a:ea typeface="楷体" panose="02010609060101010101" pitchFamily="49" charset="-122"/>
                  <a:cs typeface="Times New Roman" panose="02020603050405020304" pitchFamily="18" charset="0"/>
                </a:rPr>
                <a:t>年，实现农村人居环境明显改善，村庄环境基本干净整洁有序，村民环境与健康意识普遍增强。</a:t>
              </a:r>
              <a:endParaRPr lang="zh-CN" altLang="en-US" b="1"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a:lnSpc>
                  <a:spcPct val="130000"/>
                </a:lnSpc>
                <a:buFont typeface="Wingdings" panose="05000000000000000000" pitchFamily="2" charset="2"/>
                <a:buChar char="Ø"/>
              </a:pPr>
              <a:r>
                <a:rPr lang="zh-CN" altLang="en-US" b="1" dirty="0" smtClean="0">
                  <a:solidFill>
                    <a:srgbClr val="0000CC"/>
                  </a:solidFill>
                  <a:latin typeface="楷体" panose="02010609060101010101" pitchFamily="49" charset="-122"/>
                  <a:ea typeface="楷体" panose="02010609060101010101" pitchFamily="49" charset="-122"/>
                  <a:cs typeface="Times New Roman" panose="02020603050405020304" pitchFamily="18" charset="0"/>
                </a:rPr>
                <a:t>东部地区、中西部城市近郊区</a:t>
              </a:r>
              <a:r>
                <a:rPr lang="zh-CN" altLang="en-US" b="1" dirty="0" smtClean="0">
                  <a:solidFill>
                    <a:schemeClr val="tx1"/>
                  </a:solidFill>
                  <a:latin typeface="楷体" panose="02010609060101010101" pitchFamily="49" charset="-122"/>
                  <a:ea typeface="楷体" panose="02010609060101010101" pitchFamily="49" charset="-122"/>
                  <a:cs typeface="Times New Roman" panose="02020603050405020304" pitchFamily="18" charset="0"/>
                </a:rPr>
                <a:t>等有基础、有条件的地区，基本完成农村户用厕所无害化改造，厕所粪污基本得到处理或资源化利用，管护长效机制初步建立。</a:t>
              </a:r>
              <a:endParaRPr lang="zh-CN" altLang="en-US" b="1" dirty="0" smtClean="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a:lnSpc>
                  <a:spcPct val="130000"/>
                </a:lnSpc>
                <a:buFont typeface="Wingdings" panose="05000000000000000000" pitchFamily="2" charset="2"/>
                <a:buChar char="Ø"/>
              </a:pPr>
              <a:r>
                <a:rPr lang="zh-CN" altLang="en-US" b="1" dirty="0" smtClean="0">
                  <a:solidFill>
                    <a:srgbClr val="0000CC"/>
                  </a:solidFill>
                  <a:latin typeface="楷体" panose="02010609060101010101" pitchFamily="49" charset="-122"/>
                  <a:ea typeface="楷体" panose="02010609060101010101" pitchFamily="49" charset="-122"/>
                  <a:cs typeface="Times New Roman" panose="02020603050405020304" pitchFamily="18" charset="0"/>
                </a:rPr>
                <a:t>中西部</a:t>
              </a:r>
              <a:r>
                <a:rPr lang="zh-CN" altLang="en-US" b="1" dirty="0">
                  <a:solidFill>
                    <a:srgbClr val="0000CC"/>
                  </a:solidFill>
                  <a:latin typeface="楷体" panose="02010609060101010101" pitchFamily="49" charset="-122"/>
                  <a:ea typeface="楷体" panose="02010609060101010101" pitchFamily="49" charset="-122"/>
                  <a:cs typeface="Times New Roman" panose="02020603050405020304" pitchFamily="18" charset="0"/>
                </a:rPr>
                <a:t>有较好基础、基本具备条件的地区</a:t>
              </a:r>
              <a:r>
                <a:rPr lang="zh-CN" altLang="en-US" b="1" dirty="0" smtClean="0">
                  <a:solidFill>
                    <a:schemeClr val="tx1"/>
                  </a:solidFill>
                  <a:latin typeface="楷体" panose="02010609060101010101" pitchFamily="49" charset="-122"/>
                  <a:ea typeface="楷体" panose="02010609060101010101" pitchFamily="49" charset="-122"/>
                  <a:cs typeface="Times New Roman" panose="02020603050405020304" pitchFamily="18" charset="0"/>
                </a:rPr>
                <a:t>，卫生</a:t>
              </a:r>
              <a:r>
                <a:rPr lang="zh-CN" altLang="en-US" b="1" dirty="0">
                  <a:solidFill>
                    <a:schemeClr val="tx1"/>
                  </a:solidFill>
                  <a:latin typeface="楷体" panose="02010609060101010101" pitchFamily="49" charset="-122"/>
                  <a:ea typeface="楷体" panose="02010609060101010101" pitchFamily="49" charset="-122"/>
                  <a:cs typeface="Times New Roman" panose="02020603050405020304" pitchFamily="18" charset="0"/>
                </a:rPr>
                <a:t>厕所普及</a:t>
              </a:r>
              <a:r>
                <a:rPr lang="zh-CN" altLang="en-US"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率达到</a:t>
              </a:r>
              <a:r>
                <a:rPr lang="en-US" altLang="zh-CN"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85%</a:t>
              </a:r>
              <a:r>
                <a:rPr lang="zh-CN" altLang="en-US"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左右</a:t>
              </a:r>
              <a:r>
                <a:rPr lang="zh-CN" altLang="en-US" b="1" dirty="0" smtClean="0">
                  <a:solidFill>
                    <a:schemeClr val="tx1"/>
                  </a:solidFill>
                  <a:latin typeface="楷体" panose="02010609060101010101" pitchFamily="49" charset="-122"/>
                  <a:ea typeface="楷体" panose="02010609060101010101" pitchFamily="49" charset="-122"/>
                  <a:cs typeface="Times New Roman" panose="02020603050405020304" pitchFamily="18" charset="0"/>
                </a:rPr>
                <a:t>。</a:t>
              </a:r>
              <a:r>
                <a:rPr lang="zh-CN" altLang="en-US" b="1" dirty="0" smtClean="0">
                  <a:solidFill>
                    <a:srgbClr val="0000CC"/>
                  </a:solidFill>
                  <a:latin typeface="楷体" panose="02010609060101010101" pitchFamily="49" charset="-122"/>
                  <a:ea typeface="楷体" panose="02010609060101010101" pitchFamily="49" charset="-122"/>
                  <a:cs typeface="Times New Roman" panose="02020603050405020304" pitchFamily="18" charset="0"/>
                </a:rPr>
                <a:t>地处偏远、经济欠发达等地区</a:t>
              </a:r>
              <a:r>
                <a:rPr lang="zh-CN" altLang="en-US" dirty="0" smtClean="0">
                  <a:solidFill>
                    <a:schemeClr val="tx1"/>
                  </a:solidFill>
                  <a:latin typeface="楷体" panose="02010609060101010101" pitchFamily="49" charset="-122"/>
                  <a:ea typeface="楷体" panose="02010609060101010101" pitchFamily="49" charset="-122"/>
                  <a:cs typeface="Times New Roman" panose="02020603050405020304" pitchFamily="18" charset="0"/>
                </a:rPr>
                <a:t>，卫生厕所普及率要有明显提升。</a:t>
              </a:r>
              <a:endParaRPr lang="zh-CN" altLang="en-US" b="1"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p:txBody>
        </p:sp>
      </p:grpSp>
      <p:sp>
        <p:nvSpPr>
          <p:cNvPr id="7" name="矩形 6"/>
          <p:cNvSpPr/>
          <p:nvPr/>
        </p:nvSpPr>
        <p:spPr>
          <a:xfrm>
            <a:off x="467544" y="1268760"/>
            <a:ext cx="5234125" cy="523220"/>
          </a:xfrm>
          <a:prstGeom prst="rect">
            <a:avLst/>
          </a:prstGeom>
          <a:solidFill>
            <a:schemeClr val="accent2">
              <a:lumMod val="20000"/>
              <a:lumOff val="80000"/>
            </a:schemeClr>
          </a:solidFill>
        </p:spPr>
        <p:txBody>
          <a:bodyPr wrap="none">
            <a:spAutoFit/>
          </a:bodyPr>
          <a:lstStyle/>
          <a:p>
            <a:r>
              <a:rPr lang="zh-CN" altLang="en-US" sz="2800" b="1" dirty="0">
                <a:solidFill>
                  <a:schemeClr val="tx1"/>
                </a:solidFill>
              </a:rPr>
              <a:t>农村人居环境整治三年行动方案</a:t>
            </a:r>
            <a:endParaRPr lang="zh-CN" altLang="en-US" sz="2800" b="1" dirty="0">
              <a:solidFill>
                <a:schemeClr val="tx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990600" y="655638"/>
            <a:ext cx="7391400" cy="487362"/>
          </a:xfrm>
        </p:spPr>
        <p:txBody>
          <a:bodyPr/>
          <a:lstStyle/>
          <a:p>
            <a:pPr eaLnBrk="1" hangingPunct="1"/>
            <a:br>
              <a:rPr lang="zh-CN" altLang="en-US" dirty="0" smtClean="0">
                <a:solidFill>
                  <a:srgbClr val="000000"/>
                </a:solidFill>
                <a:latin typeface="黑体" panose="02010600030101010101" pitchFamily="49" charset="-122"/>
                <a:ea typeface="黑体" panose="02010600030101010101" pitchFamily="49" charset="-122"/>
              </a:rPr>
            </a:br>
            <a:endParaRPr lang="zh-CN" altLang="en-US" sz="3200" dirty="0" smtClean="0">
              <a:latin typeface="华文中宋" panose="02010600040101010101" pitchFamily="2" charset="-122"/>
              <a:ea typeface="华文中宋" panose="02010600040101010101" pitchFamily="2" charset="-122"/>
            </a:endParaRPr>
          </a:p>
        </p:txBody>
      </p:sp>
      <p:sp>
        <p:nvSpPr>
          <p:cNvPr id="38914" name="Rectangle 3"/>
          <p:cNvSpPr>
            <a:spLocks noGrp="1" noChangeArrowheads="1"/>
          </p:cNvSpPr>
          <p:nvPr>
            <p:ph idx="1"/>
          </p:nvPr>
        </p:nvSpPr>
        <p:spPr>
          <a:xfrm>
            <a:off x="3175" y="1258253"/>
            <a:ext cx="8915400" cy="5608637"/>
          </a:xfrm>
        </p:spPr>
        <p:txBody>
          <a:bodyPr lIns="17780" tIns="46990" rIns="17780" bIns="46990"/>
          <a:lstStyle/>
          <a:p>
            <a:pPr marL="0" indent="0" eaLnBrk="1" hangingPunct="1">
              <a:buFontTx/>
              <a:buNone/>
            </a:pPr>
            <a:r>
              <a:rPr lang="en-US" altLang="zh-CN" b="1" dirty="0" smtClean="0">
                <a:solidFill>
                  <a:schemeClr val="accent1"/>
                </a:solidFill>
              </a:rPr>
              <a:t>       </a:t>
            </a:r>
            <a:r>
              <a:rPr lang="zh-CN" altLang="en-US" sz="2800" b="1" dirty="0" smtClean="0">
                <a:solidFill>
                  <a:srgbClr val="0000CC"/>
                </a:solidFill>
                <a:latin typeface="楷体" panose="02010609060101010101" pitchFamily="49" charset="-122"/>
                <a:ea typeface="楷体" panose="02010609060101010101" pitchFamily="49" charset="-122"/>
              </a:rPr>
              <a:t>是</a:t>
            </a:r>
            <a:r>
              <a:rPr lang="zh-CN" altLang="zh-CN" sz="2800" b="1" dirty="0" smtClean="0">
                <a:solidFill>
                  <a:srgbClr val="0000CC"/>
                </a:solidFill>
                <a:latin typeface="楷体" panose="02010609060101010101" pitchFamily="49" charset="-122"/>
                <a:ea typeface="楷体" panose="02010609060101010101" pitchFamily="49" charset="-122"/>
              </a:rPr>
              <a:t>全面建成小康社会的</a:t>
            </a:r>
            <a:r>
              <a:rPr lang="zh-CN" altLang="en-US" sz="2800" b="1" dirty="0" smtClean="0">
                <a:solidFill>
                  <a:srgbClr val="0000CC"/>
                </a:solidFill>
                <a:latin typeface="楷体" panose="02010609060101010101" pitchFamily="49" charset="-122"/>
                <a:ea typeface="楷体" panose="02010609060101010101" pitchFamily="49" charset="-122"/>
              </a:rPr>
              <a:t>硬任务</a:t>
            </a:r>
            <a:endParaRPr lang="zh-CN" altLang="en-US" sz="2800" b="1" dirty="0" smtClean="0">
              <a:solidFill>
                <a:srgbClr val="0000CC"/>
              </a:solidFill>
              <a:latin typeface="楷体" panose="02010609060101010101" pitchFamily="49" charset="-122"/>
              <a:ea typeface="楷体" panose="02010609060101010101" pitchFamily="49" charset="-122"/>
              <a:sym typeface="Arial" panose="020B0604020202020204" pitchFamily="34" charset="0"/>
            </a:endParaRPr>
          </a:p>
          <a:p>
            <a:pPr lvl="1" eaLnBrk="1" hangingPunct="1">
              <a:lnSpc>
                <a:spcPct val="150000"/>
              </a:lnSpc>
              <a:buFont typeface="Wingdings" panose="05000000000000000000" pitchFamily="2" charset="2"/>
              <a:buChar char="l"/>
            </a:pPr>
            <a:r>
              <a:rPr lang="zh-CN" altLang="en-US" sz="2400" b="1" dirty="0" smtClean="0">
                <a:latin typeface="楷体" panose="02010609060101010101" pitchFamily="49" charset="-122"/>
                <a:ea typeface="楷体" panose="02010609060101010101" pitchFamily="49" charset="-122"/>
              </a:rPr>
              <a:t>面临农村厕所、垃圾、污水治理等主要</a:t>
            </a:r>
            <a:r>
              <a:rPr lang="zh-CN" altLang="zh-CN" sz="2400" b="1" dirty="0" smtClean="0">
                <a:latin typeface="楷体" panose="02010609060101010101" pitchFamily="49" charset="-122"/>
                <a:ea typeface="楷体" panose="02010609060101010101" pitchFamily="49" charset="-122"/>
              </a:rPr>
              <a:t>难题</a:t>
            </a:r>
            <a:r>
              <a:rPr lang="zh-CN" altLang="en-US" sz="2400" b="1" dirty="0" smtClean="0">
                <a:latin typeface="楷体" panose="02010609060101010101" pitchFamily="49" charset="-122"/>
                <a:ea typeface="楷体" panose="02010609060101010101" pitchFamily="49" charset="-122"/>
                <a:sym typeface="Arial" panose="020B0604020202020204" pitchFamily="34" charset="0"/>
              </a:rPr>
              <a:t>；</a:t>
            </a:r>
            <a:endParaRPr lang="en-US" altLang="zh-CN" sz="2400" b="1" dirty="0" smtClean="0">
              <a:latin typeface="楷体" panose="02010609060101010101" pitchFamily="49" charset="-122"/>
              <a:ea typeface="楷体" panose="02010609060101010101" pitchFamily="49" charset="-122"/>
              <a:sym typeface="Arial" panose="020B0604020202020204" pitchFamily="34" charset="0"/>
            </a:endParaRPr>
          </a:p>
          <a:p>
            <a:pPr lvl="1" eaLnBrk="1" hangingPunct="1">
              <a:lnSpc>
                <a:spcPct val="150000"/>
              </a:lnSpc>
              <a:buFont typeface="Wingdings" panose="05000000000000000000" pitchFamily="2" charset="2"/>
              <a:buChar char="l"/>
            </a:pPr>
            <a:r>
              <a:rPr lang="zh-CN" altLang="en-US" sz="2400" b="1" dirty="0" smtClean="0">
                <a:solidFill>
                  <a:srgbClr val="FF0000"/>
                </a:solidFill>
                <a:latin typeface="楷体" panose="02010609060101010101" pitchFamily="49" charset="-122"/>
                <a:ea typeface="楷体" panose="02010609060101010101" pitchFamily="49" charset="-122"/>
              </a:rPr>
              <a:t>脏、乱、差问题与小康社会要求格格不入</a:t>
            </a:r>
            <a:r>
              <a:rPr lang="zh-CN" altLang="en-US" sz="2400" b="1" dirty="0" smtClean="0">
                <a:latin typeface="楷体" panose="02010609060101010101" pitchFamily="49" charset="-122"/>
                <a:ea typeface="楷体" panose="02010609060101010101" pitchFamily="49" charset="-122"/>
              </a:rPr>
              <a:t>；</a:t>
            </a:r>
            <a:endParaRPr lang="zh-CN" altLang="en-US" sz="2400" b="1" dirty="0" smtClean="0">
              <a:latin typeface="楷体" panose="02010609060101010101" pitchFamily="49" charset="-122"/>
              <a:ea typeface="楷体" panose="02010609060101010101" pitchFamily="49" charset="-122"/>
            </a:endParaRPr>
          </a:p>
          <a:p>
            <a:pPr lvl="1" eaLnBrk="1" hangingPunct="1">
              <a:lnSpc>
                <a:spcPct val="150000"/>
              </a:lnSpc>
              <a:buFont typeface="Wingdings" panose="05000000000000000000" pitchFamily="2" charset="2"/>
              <a:buChar char="l"/>
            </a:pPr>
            <a:r>
              <a:rPr lang="zh-CN" altLang="en-US" sz="2400" b="1" dirty="0" smtClean="0">
                <a:latin typeface="楷体" panose="02010609060101010101" pitchFamily="49" charset="-122"/>
                <a:ea typeface="楷体" panose="02010609060101010101" pitchFamily="49" charset="-122"/>
              </a:rPr>
              <a:t>加快补齐农村人居环境短板；</a:t>
            </a:r>
            <a:endParaRPr lang="en-US" altLang="zh-CN" sz="2400" b="1" dirty="0" smtClean="0">
              <a:latin typeface="楷体" panose="02010609060101010101" pitchFamily="49" charset="-122"/>
              <a:ea typeface="楷体" panose="02010609060101010101" pitchFamily="49" charset="-122"/>
            </a:endParaRPr>
          </a:p>
          <a:p>
            <a:pPr lvl="1" eaLnBrk="1" hangingPunct="1">
              <a:lnSpc>
                <a:spcPct val="150000"/>
              </a:lnSpc>
              <a:buFont typeface="Wingdings" panose="05000000000000000000" pitchFamily="2" charset="2"/>
              <a:buChar char="l"/>
            </a:pPr>
            <a:r>
              <a:rPr lang="zh-CN" altLang="en-US" sz="2400" b="1" dirty="0" smtClean="0">
                <a:latin typeface="楷体" panose="02010609060101010101" pitchFamily="49" charset="-122"/>
                <a:ea typeface="楷体" panose="02010609060101010101" pitchFamily="49" charset="-122"/>
              </a:rPr>
              <a:t>列入小康指标，</a:t>
            </a:r>
            <a:r>
              <a:rPr lang="zh-CN" altLang="en-US" sz="2400" b="1" dirty="0" smtClean="0">
                <a:solidFill>
                  <a:srgbClr val="FF0000"/>
                </a:solidFill>
                <a:latin typeface="楷体" panose="02010609060101010101" pitchFamily="49" charset="-122"/>
                <a:ea typeface="楷体" panose="02010609060101010101" pitchFamily="49" charset="-122"/>
              </a:rPr>
              <a:t>小康不小康，厕所算一桩</a:t>
            </a:r>
            <a:r>
              <a:rPr lang="zh-CN" altLang="en-US" sz="2400" b="1" dirty="0" smtClean="0">
                <a:latin typeface="楷体" panose="02010609060101010101" pitchFamily="49" charset="-122"/>
                <a:ea typeface="楷体" panose="02010609060101010101" pitchFamily="49" charset="-122"/>
              </a:rPr>
              <a:t>，</a:t>
            </a:r>
            <a:r>
              <a:rPr lang="en-US" altLang="zh-CN" sz="2400" b="1" dirty="0" smtClean="0">
                <a:latin typeface="楷体" panose="02010609060101010101" pitchFamily="49" charset="-122"/>
                <a:ea typeface="楷体" panose="02010609060101010101" pitchFamily="49" charset="-122"/>
              </a:rPr>
              <a:t>2020</a:t>
            </a:r>
            <a:r>
              <a:rPr lang="zh-CN" altLang="en-US" sz="2400" b="1" dirty="0" smtClean="0">
                <a:latin typeface="楷体" panose="02010609060101010101" pitchFamily="49" charset="-122"/>
                <a:ea typeface="楷体" panose="02010609060101010101" pitchFamily="49" charset="-122"/>
              </a:rPr>
              <a:t>年交总账</a:t>
            </a:r>
            <a:endParaRPr lang="en-US" altLang="zh-CN" sz="2400" b="1" dirty="0" smtClean="0">
              <a:latin typeface="楷体" panose="02010609060101010101" pitchFamily="49" charset="-122"/>
              <a:ea typeface="楷体" panose="02010609060101010101" pitchFamily="49" charset="-122"/>
            </a:endParaRPr>
          </a:p>
          <a:p>
            <a:pPr lvl="1" eaLnBrk="1" hangingPunct="1">
              <a:lnSpc>
                <a:spcPct val="150000"/>
              </a:lnSpc>
              <a:buFont typeface="Wingdings" panose="05000000000000000000" pitchFamily="2" charset="2"/>
              <a:buChar char="l"/>
            </a:pPr>
            <a:endParaRPr lang="en-US" altLang="zh-CN" sz="2000" b="1" dirty="0" smtClean="0">
              <a:latin typeface="Verdana" panose="020B0604030504040204" pitchFamily="34" charset="0"/>
            </a:endParaRPr>
          </a:p>
          <a:p>
            <a:pPr marL="0" indent="0" eaLnBrk="1" hangingPunct="1">
              <a:buFont typeface="Wingdings" panose="05000000000000000000" pitchFamily="2" charset="2"/>
              <a:buNone/>
            </a:pPr>
            <a:endParaRPr lang="zh-CN" altLang="en-US" b="1" dirty="0" smtClean="0">
              <a:solidFill>
                <a:srgbClr val="FF0000"/>
              </a:solidFill>
              <a:latin typeface="黑体" panose="02010600030101010101" pitchFamily="49" charset="-122"/>
              <a:ea typeface="黑体" panose="02010600030101010101" pitchFamily="49" charset="-122"/>
              <a:sym typeface="Arial" panose="020B0604020202020204" pitchFamily="34" charset="0"/>
            </a:endParaRPr>
          </a:p>
        </p:txBody>
      </p:sp>
      <p:pic>
        <p:nvPicPr>
          <p:cNvPr id="38915" name="图片 5"/>
          <p:cNvPicPr>
            <a:picLocks noChangeAspect="1" noChangeArrowheads="1"/>
          </p:cNvPicPr>
          <p:nvPr/>
        </p:nvPicPr>
        <p:blipFill>
          <a:blip r:embed="rId1" cstate="print"/>
          <a:srcRect/>
          <a:stretch>
            <a:fillRect/>
          </a:stretch>
        </p:blipFill>
        <p:spPr bwMode="auto">
          <a:xfrm>
            <a:off x="3505200" y="4619625"/>
            <a:ext cx="2057400" cy="2162175"/>
          </a:xfrm>
          <a:prstGeom prst="rect">
            <a:avLst/>
          </a:prstGeom>
          <a:noFill/>
          <a:ln w="9525">
            <a:noFill/>
            <a:miter lim="800000"/>
            <a:headEnd/>
            <a:tailEnd/>
          </a:ln>
        </p:spPr>
      </p:pic>
      <p:pic>
        <p:nvPicPr>
          <p:cNvPr id="38916" name="Picture 2"/>
          <p:cNvPicPr>
            <a:picLocks noChangeAspect="1" noChangeArrowheads="1"/>
          </p:cNvPicPr>
          <p:nvPr/>
        </p:nvPicPr>
        <p:blipFill>
          <a:blip r:embed="rId2" cstate="print"/>
          <a:srcRect/>
          <a:stretch>
            <a:fillRect/>
          </a:stretch>
        </p:blipFill>
        <p:spPr bwMode="auto">
          <a:xfrm>
            <a:off x="5975350" y="4619625"/>
            <a:ext cx="3016250" cy="2162175"/>
          </a:xfrm>
          <a:prstGeom prst="rect">
            <a:avLst/>
          </a:prstGeom>
          <a:noFill/>
          <a:ln w="9525">
            <a:noFill/>
            <a:miter lim="800000"/>
            <a:headEnd/>
            <a:tailEnd/>
          </a:ln>
        </p:spPr>
      </p:pic>
      <p:pic>
        <p:nvPicPr>
          <p:cNvPr id="38917" name="Picture 9"/>
          <p:cNvPicPr>
            <a:picLocks noChangeAspect="1" noChangeArrowheads="1"/>
          </p:cNvPicPr>
          <p:nvPr/>
        </p:nvPicPr>
        <p:blipFill>
          <a:blip r:embed="rId3" cstate="print"/>
          <a:srcRect/>
          <a:stretch>
            <a:fillRect/>
          </a:stretch>
        </p:blipFill>
        <p:spPr bwMode="auto">
          <a:xfrm>
            <a:off x="66675" y="4619625"/>
            <a:ext cx="3057525" cy="2162175"/>
          </a:xfrm>
          <a:prstGeom prst="rect">
            <a:avLst/>
          </a:prstGeom>
          <a:noFill/>
          <a:ln w="9525">
            <a:noFill/>
            <a:miter lim="800000"/>
            <a:headEnd/>
            <a:tailEnd/>
          </a:ln>
        </p:spPr>
      </p:pic>
      <p:sp>
        <p:nvSpPr>
          <p:cNvPr id="3" name="十字箭头 2"/>
          <p:cNvSpPr/>
          <p:nvPr/>
        </p:nvSpPr>
        <p:spPr bwMode="auto">
          <a:xfrm>
            <a:off x="2992438" y="5576888"/>
            <a:ext cx="457200" cy="290512"/>
          </a:xfrm>
          <a:prstGeom prst="quadArrow">
            <a:avLst/>
          </a:prstGeom>
          <a:solidFill>
            <a:srgbClr val="FF0000"/>
          </a:solidFill>
          <a:ln w="9525" cap="flat" cmpd="sng" algn="ctr">
            <a:solidFill>
              <a:srgbClr val="FF0000"/>
            </a:solidFill>
            <a:prstDash val="solid"/>
            <a:round/>
            <a:headEnd type="none" w="med" len="med"/>
            <a:tailEnd type="none" w="med" len="med"/>
          </a:ln>
          <a:effectLst/>
        </p:spPr>
        <p:txBody>
          <a:bodyPr/>
          <a:lstStyle/>
          <a:p>
            <a:pPr marL="342900" indent="-342900" algn="ctr">
              <a:lnSpc>
                <a:spcPct val="80000"/>
              </a:lnSpc>
              <a:spcBef>
                <a:spcPct val="20000"/>
              </a:spcBef>
              <a:buClr>
                <a:schemeClr val="hlink"/>
              </a:buClr>
              <a:buFont typeface="Wingdings" panose="05000000000000000000" pitchFamily="2" charset="2"/>
              <a:buNone/>
              <a:defRPr/>
            </a:pPr>
            <a:endParaRPr lang="zh-CN" altLang="en-US" b="0">
              <a:solidFill>
                <a:srgbClr val="FF0000"/>
              </a:solidFill>
              <a:ea typeface="宋体" panose="02010600030101010101" pitchFamily="2" charset="-122"/>
            </a:endParaRPr>
          </a:p>
        </p:txBody>
      </p:sp>
      <p:sp>
        <p:nvSpPr>
          <p:cNvPr id="14" name="十字箭头 13"/>
          <p:cNvSpPr/>
          <p:nvPr/>
        </p:nvSpPr>
        <p:spPr bwMode="auto">
          <a:xfrm>
            <a:off x="5562600" y="5562600"/>
            <a:ext cx="457200" cy="290513"/>
          </a:xfrm>
          <a:prstGeom prst="quadArrow">
            <a:avLst/>
          </a:prstGeom>
          <a:solidFill>
            <a:srgbClr val="FF0000"/>
          </a:solidFill>
          <a:ln w="9525" cap="flat" cmpd="sng" algn="ctr">
            <a:solidFill>
              <a:srgbClr val="FF0000"/>
            </a:solidFill>
            <a:prstDash val="solid"/>
            <a:round/>
            <a:headEnd type="none" w="med" len="med"/>
            <a:tailEnd type="none" w="med" len="med"/>
          </a:ln>
          <a:effectLst/>
        </p:spPr>
        <p:txBody>
          <a:bodyPr/>
          <a:lstStyle/>
          <a:p>
            <a:pPr marL="342900" indent="-342900" algn="ctr">
              <a:lnSpc>
                <a:spcPct val="80000"/>
              </a:lnSpc>
              <a:spcBef>
                <a:spcPct val="20000"/>
              </a:spcBef>
              <a:buClr>
                <a:schemeClr val="hlink"/>
              </a:buClr>
              <a:buFont typeface="Wingdings" panose="05000000000000000000" pitchFamily="2" charset="2"/>
              <a:buNone/>
              <a:defRPr/>
            </a:pPr>
            <a:endParaRPr lang="zh-CN" altLang="en-US" b="0">
              <a:solidFill>
                <a:srgbClr val="FF0000"/>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990600" y="655638"/>
            <a:ext cx="7391400" cy="487362"/>
          </a:xfrm>
        </p:spPr>
        <p:txBody>
          <a:bodyPr/>
          <a:lstStyle/>
          <a:p>
            <a:pPr eaLnBrk="1" hangingPunct="1"/>
            <a:br>
              <a:rPr lang="zh-CN" altLang="en-US" dirty="0" smtClean="0">
                <a:solidFill>
                  <a:srgbClr val="000000"/>
                </a:solidFill>
                <a:latin typeface="黑体" panose="02010600030101010101" pitchFamily="49" charset="-122"/>
                <a:ea typeface="黑体" panose="02010600030101010101" pitchFamily="49" charset="-122"/>
              </a:rPr>
            </a:br>
            <a:endParaRPr lang="zh-CN" altLang="en-US" sz="3200" dirty="0" smtClean="0">
              <a:latin typeface="华文中宋" panose="02010600040101010101" pitchFamily="2" charset="-122"/>
              <a:ea typeface="华文中宋" panose="02010600040101010101" pitchFamily="2" charset="-122"/>
            </a:endParaRPr>
          </a:p>
        </p:txBody>
      </p:sp>
      <p:sp>
        <p:nvSpPr>
          <p:cNvPr id="7171" name="Rectangle 3"/>
          <p:cNvSpPr>
            <a:spLocks noGrp="1" noChangeArrowheads="1"/>
          </p:cNvSpPr>
          <p:nvPr>
            <p:ph idx="1"/>
          </p:nvPr>
        </p:nvSpPr>
        <p:spPr>
          <a:xfrm>
            <a:off x="76200" y="1219200"/>
            <a:ext cx="8915400" cy="3429000"/>
          </a:xfrm>
        </p:spPr>
        <p:txBody>
          <a:bodyPr lIns="17780" tIns="46990" rIns="17780" bIns="46990"/>
          <a:lstStyle/>
          <a:p>
            <a:pPr lvl="1" eaLnBrk="1" hangingPunct="1">
              <a:lnSpc>
                <a:spcPct val="150000"/>
              </a:lnSpc>
              <a:buNone/>
              <a:defRPr/>
            </a:pPr>
            <a:r>
              <a:rPr lang="zh-CN" altLang="en-US" b="1" dirty="0" smtClean="0"/>
              <a:t>   </a:t>
            </a:r>
            <a:r>
              <a:rPr lang="zh-CN" altLang="en-US" sz="2800" b="1" dirty="0" smtClean="0">
                <a:solidFill>
                  <a:srgbClr val="0000CC"/>
                </a:solidFill>
                <a:latin typeface="楷体" panose="02010609060101010101" pitchFamily="49" charset="-122"/>
                <a:ea typeface="楷体" panose="02010609060101010101" pitchFamily="49" charset="-122"/>
              </a:rPr>
              <a:t>是</a:t>
            </a:r>
            <a:r>
              <a:rPr lang="zh-CN" altLang="zh-CN" sz="2800" b="1" dirty="0" smtClean="0">
                <a:solidFill>
                  <a:srgbClr val="0000CC"/>
                </a:solidFill>
                <a:latin typeface="楷体" panose="02010609060101010101" pitchFamily="49" charset="-122"/>
                <a:ea typeface="楷体" panose="02010609060101010101" pitchFamily="49" charset="-122"/>
              </a:rPr>
              <a:t>乡村振兴战略</a:t>
            </a:r>
            <a:r>
              <a:rPr lang="zh-CN" altLang="en-US" sz="2800" b="1" dirty="0" smtClean="0">
                <a:solidFill>
                  <a:srgbClr val="0000CC"/>
                </a:solidFill>
                <a:latin typeface="楷体" panose="02010609060101010101" pitchFamily="49" charset="-122"/>
                <a:ea typeface="楷体" panose="02010609060101010101" pitchFamily="49" charset="-122"/>
              </a:rPr>
              <a:t>的内容</a:t>
            </a:r>
            <a:endParaRPr lang="zh-CN" altLang="zh-CN" sz="2800" b="1" dirty="0" smtClean="0">
              <a:solidFill>
                <a:srgbClr val="0000CC"/>
              </a:solidFill>
              <a:latin typeface="楷体" panose="02010609060101010101" pitchFamily="49" charset="-122"/>
              <a:ea typeface="楷体" panose="02010609060101010101" pitchFamily="49" charset="-122"/>
            </a:endParaRPr>
          </a:p>
          <a:p>
            <a:pPr lvl="1" eaLnBrk="1" hangingPunct="1">
              <a:lnSpc>
                <a:spcPct val="150000"/>
              </a:lnSpc>
              <a:buFont typeface="Wingdings" panose="05000000000000000000" pitchFamily="2" charset="2"/>
              <a:buChar char="l"/>
              <a:defRPr/>
            </a:pPr>
            <a:r>
              <a:rPr lang="zh-CN" altLang="zh-CN" b="1" dirty="0" smtClean="0">
                <a:latin typeface="楷体" panose="02010609060101010101" pitchFamily="49" charset="-122"/>
                <a:ea typeface="楷体" panose="02010609060101010101" pitchFamily="49" charset="-122"/>
                <a:sym typeface="Arial" panose="020B0604020202020204" pitchFamily="34" charset="0"/>
              </a:rPr>
              <a:t>包括“产业兴旺、生态宜居、乡风文明、治理有效、生活富裕”</a:t>
            </a:r>
            <a:r>
              <a:rPr lang="zh-CN" altLang="en-US" b="1" dirty="0" smtClean="0">
                <a:latin typeface="楷体" panose="02010609060101010101" pitchFamily="49" charset="-122"/>
                <a:ea typeface="楷体" panose="02010609060101010101" pitchFamily="49" charset="-122"/>
                <a:sym typeface="Arial" panose="020B0604020202020204" pitchFamily="34" charset="0"/>
              </a:rPr>
              <a:t>；</a:t>
            </a:r>
            <a:endParaRPr lang="en-US" altLang="zh-CN" b="1" dirty="0">
              <a:latin typeface="楷体" panose="02010609060101010101" pitchFamily="49" charset="-122"/>
              <a:ea typeface="楷体" panose="02010609060101010101" pitchFamily="49" charset="-122"/>
              <a:sym typeface="Arial" panose="020B0604020202020204" pitchFamily="34" charset="0"/>
            </a:endParaRPr>
          </a:p>
          <a:p>
            <a:pPr lvl="1" eaLnBrk="1" hangingPunct="1">
              <a:lnSpc>
                <a:spcPct val="150000"/>
              </a:lnSpc>
              <a:buFont typeface="Wingdings" panose="05000000000000000000" pitchFamily="2" charset="2"/>
              <a:buChar char="l"/>
              <a:defRPr/>
            </a:pPr>
            <a:r>
              <a:rPr lang="zh-CN" altLang="zh-CN" b="1" dirty="0" smtClean="0">
                <a:latin typeface="楷体" panose="02010609060101010101" pitchFamily="49" charset="-122"/>
                <a:ea typeface="楷体" panose="02010609060101010101" pitchFamily="49" charset="-122"/>
                <a:sym typeface="Arial" panose="020B0604020202020204" pitchFamily="34" charset="0"/>
              </a:rPr>
              <a:t>乡村振兴，生态宜居</a:t>
            </a:r>
            <a:r>
              <a:rPr lang="zh-CN" altLang="en-US" b="1" dirty="0" smtClean="0">
                <a:latin typeface="楷体" panose="02010609060101010101" pitchFamily="49" charset="-122"/>
                <a:ea typeface="楷体" panose="02010609060101010101" pitchFamily="49" charset="-122"/>
                <a:sym typeface="Arial" panose="020B0604020202020204" pitchFamily="34" charset="0"/>
              </a:rPr>
              <a:t>是</a:t>
            </a:r>
            <a:r>
              <a:rPr lang="zh-CN" altLang="zh-CN" b="1" dirty="0" smtClean="0">
                <a:latin typeface="楷体" panose="02010609060101010101" pitchFamily="49" charset="-122"/>
                <a:ea typeface="楷体" panose="02010609060101010101" pitchFamily="49" charset="-122"/>
                <a:sym typeface="Arial" panose="020B0604020202020204" pitchFamily="34" charset="0"/>
              </a:rPr>
              <a:t>关键。</a:t>
            </a:r>
            <a:endParaRPr lang="en-US" altLang="zh-CN" b="1" dirty="0" smtClean="0">
              <a:latin typeface="楷体" panose="02010609060101010101" pitchFamily="49" charset="-122"/>
              <a:ea typeface="楷体" panose="02010609060101010101" pitchFamily="49" charset="-122"/>
              <a:sym typeface="Arial" panose="020B0604020202020204" pitchFamily="34" charset="0"/>
            </a:endParaRPr>
          </a:p>
          <a:p>
            <a:pPr lvl="1" eaLnBrk="1" hangingPunct="1">
              <a:lnSpc>
                <a:spcPct val="150000"/>
              </a:lnSpc>
              <a:buFont typeface="Wingdings" panose="05000000000000000000" pitchFamily="2" charset="2"/>
              <a:buChar char="l"/>
              <a:defRPr/>
            </a:pPr>
            <a:endParaRPr lang="zh-CN" altLang="zh-CN" b="1" dirty="0" smtClean="0">
              <a:latin typeface="Verdana" panose="020B0604030504040204" pitchFamily="34" charset="0"/>
              <a:sym typeface="Arial" panose="020B0604020202020204" pitchFamily="34" charset="0"/>
            </a:endParaRPr>
          </a:p>
          <a:p>
            <a:pPr lvl="1" eaLnBrk="1" hangingPunct="1">
              <a:lnSpc>
                <a:spcPct val="150000"/>
              </a:lnSpc>
              <a:buFont typeface="Wingdings" panose="05000000000000000000" pitchFamily="2" charset="2"/>
              <a:buChar char="l"/>
              <a:defRPr/>
            </a:pPr>
            <a:endParaRPr lang="zh-CN" altLang="zh-CN" b="1" dirty="0" smtClean="0">
              <a:latin typeface="Verdana" panose="020B0604030504040204" pitchFamily="34" charset="0"/>
              <a:sym typeface="Arial" panose="020B0604020202020204" pitchFamily="34" charset="0"/>
            </a:endParaRPr>
          </a:p>
          <a:p>
            <a:pPr marL="457200" lvl="1" indent="0" eaLnBrk="1" hangingPunct="1">
              <a:lnSpc>
                <a:spcPct val="150000"/>
              </a:lnSpc>
              <a:buFont typeface="Wingdings" panose="05000000000000000000" pitchFamily="2" charset="2"/>
              <a:buNone/>
              <a:defRPr/>
            </a:pPr>
            <a:endParaRPr lang="en-US" altLang="zh-CN" b="1" dirty="0" smtClean="0">
              <a:latin typeface="Verdana" panose="020B0604030504040204" pitchFamily="34" charset="0"/>
              <a:sym typeface="Arial" panose="020B0604020202020204" pitchFamily="34" charset="0"/>
            </a:endParaRPr>
          </a:p>
          <a:p>
            <a:pPr marL="0" indent="0" eaLnBrk="1" hangingPunct="1">
              <a:buFontTx/>
              <a:buNone/>
              <a:defRPr/>
            </a:pPr>
            <a:endParaRPr lang="en-US" altLang="zh-CN" sz="2000" b="1" dirty="0"/>
          </a:p>
          <a:p>
            <a:pPr lvl="1" eaLnBrk="1" hangingPunct="1">
              <a:lnSpc>
                <a:spcPct val="150000"/>
              </a:lnSpc>
              <a:buFont typeface="Wingdings" panose="05000000000000000000" pitchFamily="2" charset="2"/>
              <a:buChar char="l"/>
              <a:defRPr/>
            </a:pPr>
            <a:endParaRPr lang="en-US" altLang="zh-CN" sz="2000" b="1" dirty="0">
              <a:latin typeface="Verdana" panose="020B0604030504040204" pitchFamily="34" charset="0"/>
            </a:endParaRPr>
          </a:p>
          <a:p>
            <a:pPr marL="0" indent="0" eaLnBrk="1" hangingPunct="1">
              <a:lnSpc>
                <a:spcPct val="150000"/>
              </a:lnSpc>
              <a:buFont typeface="Wingdings" panose="05000000000000000000" pitchFamily="2" charset="2"/>
              <a:buNone/>
              <a:defRPr/>
            </a:pPr>
            <a:endParaRPr lang="zh-CN" altLang="en-US" sz="2400" b="1" dirty="0"/>
          </a:p>
          <a:p>
            <a:pPr marL="0" indent="0" eaLnBrk="1" hangingPunct="1">
              <a:buFont typeface="Wingdings" panose="05000000000000000000" pitchFamily="2" charset="2"/>
              <a:buNone/>
              <a:defRPr/>
            </a:pPr>
            <a:endParaRPr lang="zh-CN" altLang="en-US" sz="3600" b="1" dirty="0">
              <a:solidFill>
                <a:srgbClr val="FF0000"/>
              </a:solidFill>
              <a:latin typeface="黑体" panose="02010600030101010101" pitchFamily="49" charset="-122"/>
              <a:ea typeface="黑体" panose="02010600030101010101" pitchFamily="49" charset="-122"/>
              <a:sym typeface="Arial" panose="020B0604020202020204" pitchFamily="34" charset="0"/>
            </a:endParaRPr>
          </a:p>
        </p:txBody>
      </p:sp>
      <p:pic>
        <p:nvPicPr>
          <p:cNvPr id="34819" name="Picture 1"/>
          <p:cNvPicPr>
            <a:picLocks noChangeAspect="1" noChangeArrowheads="1"/>
          </p:cNvPicPr>
          <p:nvPr/>
        </p:nvPicPr>
        <p:blipFill>
          <a:blip r:embed="rId1" cstate="print"/>
          <a:srcRect/>
          <a:stretch>
            <a:fillRect/>
          </a:stretch>
        </p:blipFill>
        <p:spPr bwMode="auto">
          <a:xfrm>
            <a:off x="4114800" y="4724400"/>
            <a:ext cx="4786313" cy="1676400"/>
          </a:xfrm>
          <a:prstGeom prst="rect">
            <a:avLst/>
          </a:prstGeom>
          <a:noFill/>
          <a:ln w="9525">
            <a:noFill/>
            <a:miter lim="800000"/>
            <a:headEnd/>
            <a:tailEnd/>
          </a:ln>
        </p:spPr>
      </p:pic>
      <p:sp>
        <p:nvSpPr>
          <p:cNvPr id="34820" name="箭头: 右 2"/>
          <p:cNvSpPr>
            <a:spLocks noChangeArrowheads="1"/>
          </p:cNvSpPr>
          <p:nvPr/>
        </p:nvSpPr>
        <p:spPr bwMode="auto">
          <a:xfrm rot="10649906">
            <a:off x="3606800" y="5268913"/>
            <a:ext cx="557213" cy="1174750"/>
          </a:xfrm>
          <a:prstGeom prst="rightArrow">
            <a:avLst>
              <a:gd name="adj1" fmla="val 50000"/>
              <a:gd name="adj2" fmla="val 50000"/>
            </a:avLst>
          </a:prstGeom>
          <a:solidFill>
            <a:srgbClr val="FF0000"/>
          </a:solidFill>
          <a:ln w="9525">
            <a:noFill/>
            <a:miter lim="800000"/>
          </a:ln>
        </p:spPr>
        <p:txBody>
          <a:bodyPr/>
          <a:lstStyle/>
          <a:p>
            <a:pPr marL="342900" indent="-342900" algn="ctr">
              <a:lnSpc>
                <a:spcPct val="80000"/>
              </a:lnSpc>
              <a:spcBef>
                <a:spcPct val="20000"/>
              </a:spcBef>
              <a:buClr>
                <a:schemeClr val="hlink"/>
              </a:buClr>
              <a:buFont typeface="Wingdings" panose="05000000000000000000" pitchFamily="2" charset="2"/>
              <a:buNone/>
            </a:pPr>
            <a:endParaRPr lang="zh-CN" altLang="en-US" b="0"/>
          </a:p>
        </p:txBody>
      </p:sp>
      <p:pic>
        <p:nvPicPr>
          <p:cNvPr id="34821" name="图片 7"/>
          <p:cNvPicPr>
            <a:picLocks noChangeAspect="1" noChangeArrowheads="1"/>
          </p:cNvPicPr>
          <p:nvPr/>
        </p:nvPicPr>
        <p:blipFill>
          <a:blip r:embed="rId2" cstate="print"/>
          <a:srcRect/>
          <a:stretch>
            <a:fillRect/>
          </a:stretch>
        </p:blipFill>
        <p:spPr bwMode="auto">
          <a:xfrm>
            <a:off x="381000" y="4724400"/>
            <a:ext cx="3200400" cy="1808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idx="4294967295"/>
          </p:nvPr>
        </p:nvSpPr>
        <p:spPr>
          <a:xfrm>
            <a:off x="1331640" y="655638"/>
            <a:ext cx="7141800" cy="487362"/>
          </a:xfrm>
        </p:spPr>
        <p:txBody>
          <a:bodyPr anchor="ctr"/>
          <a:lstStyle/>
          <a:p>
            <a:pPr eaLnBrk="1" hangingPunct="1"/>
            <a:r>
              <a:rPr lang="zh-CN" altLang="en-US" sz="2800" b="1" dirty="0" smtClean="0">
                <a:solidFill>
                  <a:schemeClr val="tx1"/>
                </a:solidFill>
                <a:latin typeface="华文中宋" panose="02010600040101010101"/>
                <a:ea typeface="华文中宋" panose="02010600040101010101"/>
                <a:cs typeface="Times New Roman" panose="02020603050405020304" pitchFamily="18" charset="0"/>
              </a:rPr>
              <a:t>我区农村厕所革命的政策要求</a:t>
            </a:r>
            <a:endParaRPr lang="zh-CN" altLang="en-US" sz="2800" dirty="0" smtClean="0">
              <a:latin typeface="方正小标宋_GBK" panose="03000509000000000000" pitchFamily="65" charset="-122"/>
              <a:ea typeface="方正小标宋_GBK" panose="03000509000000000000" pitchFamily="65" charset="-122"/>
              <a:cs typeface="方正小标宋_GBK" panose="03000509000000000000" pitchFamily="65" charset="-122"/>
            </a:endParaRPr>
          </a:p>
        </p:txBody>
      </p:sp>
      <p:pic>
        <p:nvPicPr>
          <p:cNvPr id="88066" name="图片 3" descr="微信图片_20190417095636"/>
          <p:cNvPicPr>
            <a:picLocks noChangeAspect="1"/>
          </p:cNvPicPr>
          <p:nvPr/>
        </p:nvPicPr>
        <p:blipFill>
          <a:blip r:embed="rId1" cstate="print"/>
          <a:srcRect/>
          <a:stretch>
            <a:fillRect/>
          </a:stretch>
        </p:blipFill>
        <p:spPr bwMode="auto">
          <a:xfrm>
            <a:off x="336550" y="1377950"/>
            <a:ext cx="4149725" cy="4641850"/>
          </a:xfrm>
          <a:prstGeom prst="rect">
            <a:avLst/>
          </a:prstGeom>
          <a:noFill/>
          <a:ln w="9525">
            <a:noFill/>
            <a:miter lim="800000"/>
            <a:headEnd/>
            <a:tailEnd/>
          </a:ln>
        </p:spPr>
      </p:pic>
      <p:sp>
        <p:nvSpPr>
          <p:cNvPr id="88067" name="文本框 5"/>
          <p:cNvSpPr>
            <a:spLocks noChangeArrowheads="1"/>
          </p:cNvSpPr>
          <p:nvPr/>
        </p:nvSpPr>
        <p:spPr bwMode="auto">
          <a:xfrm>
            <a:off x="4710113" y="1909763"/>
            <a:ext cx="3895725" cy="4534508"/>
          </a:xfrm>
          <a:prstGeom prst="flowChartAlternateProcess">
            <a:avLst/>
          </a:prstGeom>
          <a:solidFill>
            <a:srgbClr val="EEF4EE"/>
          </a:solidFill>
          <a:ln w="12700" algn="ctr">
            <a:solidFill>
              <a:srgbClr val="89B700"/>
            </a:solidFill>
            <a:miter lim="800000"/>
          </a:ln>
        </p:spPr>
        <p:txBody>
          <a:bodyPr>
            <a:spAutoFit/>
          </a:bodyPr>
          <a:lstStyle/>
          <a:p>
            <a:pPr eaLnBrk="0" hangingPunct="0"/>
            <a:r>
              <a:rPr lang="en-US" altLang="zh-CN" dirty="0">
                <a:solidFill>
                  <a:srgbClr val="000000"/>
                </a:solidFill>
                <a:latin typeface="方正小标宋_GBK" panose="03000509000000000000" pitchFamily="65" charset="-122"/>
                <a:ea typeface="方正小标宋_GBK" panose="03000509000000000000" pitchFamily="65" charset="-122"/>
                <a:cs typeface="方正小标宋_GBK" panose="03000509000000000000" pitchFamily="65" charset="-122"/>
              </a:rPr>
              <a:t>    </a:t>
            </a:r>
            <a:r>
              <a:rPr lang="en-US" altLang="zh-CN" dirty="0" smtClean="0">
                <a:solidFill>
                  <a:srgbClr val="000000"/>
                </a:solidFill>
                <a:latin typeface="方正小标宋_GBK" panose="03000509000000000000" pitchFamily="65" charset="-122"/>
                <a:ea typeface="方正小标宋_GBK" panose="03000509000000000000" pitchFamily="65" charset="-122"/>
                <a:cs typeface="方正小标宋_GBK" panose="03000509000000000000" pitchFamily="65" charset="-122"/>
              </a:rPr>
              <a:t> </a:t>
            </a:r>
            <a:r>
              <a:rPr lang="en-US" altLang="zh-CN" dirty="0">
                <a:solidFill>
                  <a:srgbClr val="000000"/>
                </a:solidFill>
                <a:latin typeface="楷体" panose="02010609060101010101" pitchFamily="49" charset="-122"/>
                <a:ea typeface="楷体" panose="02010609060101010101" pitchFamily="49" charset="-122"/>
                <a:cs typeface="方正小标宋_GBK" panose="03000509000000000000" pitchFamily="65" charset="-122"/>
              </a:rPr>
              <a:t>2019</a:t>
            </a:r>
            <a:r>
              <a:rPr lang="zh-CN" altLang="en-US" dirty="0">
                <a:solidFill>
                  <a:srgbClr val="000000"/>
                </a:solidFill>
                <a:latin typeface="楷体" panose="02010609060101010101" pitchFamily="49" charset="-122"/>
                <a:ea typeface="楷体" panose="02010609060101010101" pitchFamily="49" charset="-122"/>
                <a:cs typeface="方正小标宋_GBK" panose="03000509000000000000" pitchFamily="65" charset="-122"/>
              </a:rPr>
              <a:t>年1月23日，全区农村人居环境整治工作会议在银川</a:t>
            </a:r>
            <a:r>
              <a:rPr lang="zh-CN" altLang="en-US" dirty="0">
                <a:solidFill>
                  <a:srgbClr val="000000"/>
                </a:solidFill>
                <a:latin typeface="楷体" panose="02010609060101010101" pitchFamily="49" charset="-122"/>
                <a:ea typeface="楷体" panose="02010609060101010101" pitchFamily="49" charset="-122"/>
                <a:cs typeface="方正小标宋_GBK" panose="03000509000000000000" pitchFamily="65" charset="-122"/>
                <a:sym typeface="+mn-ea"/>
              </a:rPr>
              <a:t>召开</a:t>
            </a:r>
            <a:r>
              <a:rPr lang="zh-CN" altLang="en-US" dirty="0">
                <a:solidFill>
                  <a:srgbClr val="000000"/>
                </a:solidFill>
                <a:latin typeface="楷体" panose="02010609060101010101" pitchFamily="49" charset="-122"/>
                <a:ea typeface="楷体" panose="02010609060101010101" pitchFamily="49" charset="-122"/>
                <a:cs typeface="方正小标宋_GBK" panose="03000509000000000000" pitchFamily="65" charset="-122"/>
              </a:rPr>
              <a:t>。会议贯彻落实中央农村工作会议、全国深入学习浙江“千万工程”经验全面扎实推进农村人居环境整治会议等有关精神，安排我区农村“厕所革命”今明两年的重点任务。</a:t>
            </a:r>
            <a:endParaRPr lang="zh-CN" altLang="en-US" dirty="0">
              <a:solidFill>
                <a:srgbClr val="000000"/>
              </a:solidFill>
              <a:latin typeface="楷体" panose="02010609060101010101" pitchFamily="49" charset="-122"/>
              <a:ea typeface="楷体" panose="02010609060101010101" pitchFamily="49" charset="-122"/>
              <a:cs typeface="方正小标宋_GBK" panose="03000509000000000000" pitchFamily="65" charset="-122"/>
            </a:endParaRPr>
          </a:p>
        </p:txBody>
      </p:sp>
      <p:pic>
        <p:nvPicPr>
          <p:cNvPr id="5" name="图片 19"/>
          <p:cNvPicPr>
            <a:picLocks noChangeAspect="1"/>
          </p:cNvPicPr>
          <p:nvPr/>
        </p:nvPicPr>
        <p:blipFill>
          <a:blip r:embed="rId2" cstate="print"/>
          <a:srcRect l="9837" t="2765" r="27164" b="13393"/>
          <a:stretch>
            <a:fillRect/>
          </a:stretch>
        </p:blipFill>
        <p:spPr bwMode="auto">
          <a:xfrm>
            <a:off x="0" y="1"/>
            <a:ext cx="808038" cy="1111381"/>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MH_SubTitle_1"/>
          <p:cNvSpPr txBox="1">
            <a:spLocks noChangeArrowheads="1"/>
          </p:cNvSpPr>
          <p:nvPr>
            <p:custDataLst>
              <p:tags r:id="rId1"/>
            </p:custDataLst>
          </p:nvPr>
        </p:nvSpPr>
        <p:spPr bwMode="auto">
          <a:xfrm>
            <a:off x="2051720" y="1988840"/>
            <a:ext cx="6239510" cy="1431290"/>
          </a:xfrm>
          <a:prstGeom prst="rect">
            <a:avLst/>
          </a:prstGeom>
          <a:noFill/>
          <a:ln w="9525">
            <a:noFill/>
            <a:miter lim="800000"/>
          </a:ln>
        </p:spPr>
        <p:txBody>
          <a:bodyPr lIns="0" tIns="0" rIns="0" bIns="0" anchor="b"/>
          <a:lstStyle/>
          <a:p>
            <a:pPr>
              <a:buFont typeface="Arial" panose="020B0604020202020204" pitchFamily="34" charset="0"/>
              <a:buNone/>
            </a:pPr>
            <a:r>
              <a:rPr lang="zh-CN" altLang="zh-CN" dirty="0">
                <a:ln w="22225">
                  <a:solidFill>
                    <a:schemeClr val="accent2"/>
                  </a:solidFill>
                  <a:prstDash val="solid"/>
                </a:ln>
                <a:solidFill>
                  <a:schemeClr val="tx1"/>
                </a:solidFill>
                <a:effectLst/>
                <a:latin typeface="楷体" panose="02010609060101010101" pitchFamily="49" charset="-122"/>
                <a:ea typeface="楷体" panose="02010609060101010101" pitchFamily="49" charset="-122"/>
              </a:rPr>
              <a:t>总目标：</a:t>
            </a:r>
            <a:endParaRPr lang="zh-CN" altLang="zh-CN" dirty="0">
              <a:solidFill>
                <a:schemeClr val="tx1"/>
              </a:solidFill>
              <a:latin typeface="楷体" panose="02010609060101010101" pitchFamily="49" charset="-122"/>
              <a:ea typeface="楷体" panose="02010609060101010101" pitchFamily="49" charset="-122"/>
            </a:endParaRPr>
          </a:p>
          <a:p>
            <a:pPr>
              <a:buFont typeface="Arial" panose="020B0604020202020204" pitchFamily="34" charset="0"/>
              <a:buNone/>
            </a:pPr>
            <a:r>
              <a:rPr lang="zh-CN" altLang="zh-CN" dirty="0">
                <a:solidFill>
                  <a:schemeClr val="tx1"/>
                </a:solidFill>
                <a:latin typeface="楷体" panose="02010609060101010101" pitchFamily="49" charset="-122"/>
                <a:ea typeface="楷体" panose="02010609060101010101" pitchFamily="49" charset="-122"/>
              </a:rPr>
              <a:t>川区：到</a:t>
            </a:r>
            <a:r>
              <a:rPr lang="en-US" altLang="zh-CN" dirty="0">
                <a:solidFill>
                  <a:schemeClr val="tx1"/>
                </a:solidFill>
                <a:latin typeface="楷体" panose="02010609060101010101" pitchFamily="49" charset="-122"/>
                <a:ea typeface="楷体" panose="02010609060101010101" pitchFamily="49" charset="-122"/>
              </a:rPr>
              <a:t>2020</a:t>
            </a:r>
            <a:r>
              <a:rPr lang="zh-CN" altLang="en-US" dirty="0">
                <a:solidFill>
                  <a:schemeClr val="tx1"/>
                </a:solidFill>
                <a:latin typeface="楷体" panose="02010609060101010101" pitchFamily="49" charset="-122"/>
                <a:ea typeface="楷体" panose="02010609060101010101" pitchFamily="49" charset="-122"/>
              </a:rPr>
              <a:t>年</a:t>
            </a:r>
            <a:r>
              <a:rPr lang="en-US" altLang="zh-CN" dirty="0">
                <a:solidFill>
                  <a:schemeClr val="tx1"/>
                </a:solidFill>
                <a:latin typeface="楷体" panose="02010609060101010101" pitchFamily="49" charset="-122"/>
                <a:ea typeface="楷体" panose="02010609060101010101" pitchFamily="49" charset="-122"/>
                <a:sym typeface="+mn-ea"/>
              </a:rPr>
              <a:t>卫生厕所普及率达到85%；2019年卫生厕所普及率达到55%</a:t>
            </a:r>
            <a:r>
              <a:rPr lang="zh-CN" altLang="en-US" dirty="0">
                <a:solidFill>
                  <a:schemeClr val="tx1"/>
                </a:solidFill>
                <a:latin typeface="楷体" panose="02010609060101010101" pitchFamily="49" charset="-122"/>
                <a:ea typeface="楷体" panose="02010609060101010101" pitchFamily="49" charset="-122"/>
                <a:sym typeface="+mn-ea"/>
              </a:rPr>
              <a:t>。</a:t>
            </a:r>
            <a:endParaRPr lang="zh-CN" altLang="en-US" dirty="0">
              <a:solidFill>
                <a:schemeClr val="tx1"/>
              </a:solidFill>
              <a:latin typeface="楷体" panose="02010609060101010101" pitchFamily="49" charset="-122"/>
              <a:ea typeface="楷体" panose="02010609060101010101" pitchFamily="49" charset="-122"/>
              <a:sym typeface="+mn-ea"/>
            </a:endParaRPr>
          </a:p>
          <a:p>
            <a:pPr>
              <a:buFont typeface="Arial" panose="020B0604020202020204" pitchFamily="34" charset="0"/>
              <a:buNone/>
            </a:pPr>
            <a:r>
              <a:rPr lang="zh-CN" altLang="en-US" dirty="0">
                <a:solidFill>
                  <a:schemeClr val="tx1"/>
                </a:solidFill>
                <a:latin typeface="楷体" panose="02010609060101010101" pitchFamily="49" charset="-122"/>
                <a:ea typeface="楷体" panose="02010609060101010101" pitchFamily="49" charset="-122"/>
                <a:sym typeface="+mn-ea"/>
              </a:rPr>
              <a:t>山区：卫生厕所普及率明显提高。</a:t>
            </a:r>
            <a:endParaRPr lang="zh-CN" altLang="en-US" dirty="0">
              <a:solidFill>
                <a:schemeClr val="tx1"/>
              </a:solidFill>
              <a:latin typeface="楷体" panose="02010609060101010101" pitchFamily="49" charset="-122"/>
              <a:ea typeface="楷体" panose="02010609060101010101" pitchFamily="49" charset="-122"/>
              <a:sym typeface="+mn-ea"/>
            </a:endParaRPr>
          </a:p>
          <a:p>
            <a:pPr>
              <a:buFont typeface="Arial" panose="020B0604020202020204" pitchFamily="34" charset="0"/>
              <a:buNone/>
            </a:pPr>
            <a:r>
              <a:rPr lang="zh-CN" altLang="en-US" dirty="0">
                <a:solidFill>
                  <a:schemeClr val="tx1"/>
                </a:solidFill>
                <a:latin typeface="楷体" panose="02010609060101010101" pitchFamily="49" charset="-122"/>
                <a:ea typeface="楷体" panose="02010609060101010101" pitchFamily="49" charset="-122"/>
                <a:sym typeface="+mn-ea"/>
              </a:rPr>
              <a:t>公共厕所：集镇、村部、较大规模中心村，基本设立。</a:t>
            </a:r>
            <a:endParaRPr lang="zh-CN" altLang="en-US" dirty="0">
              <a:solidFill>
                <a:schemeClr val="tx1"/>
              </a:solidFill>
              <a:latin typeface="楷体" panose="02010609060101010101" pitchFamily="49" charset="-122"/>
              <a:ea typeface="楷体" panose="02010609060101010101" pitchFamily="49" charset="-122"/>
              <a:sym typeface="+mn-ea"/>
            </a:endParaRPr>
          </a:p>
        </p:txBody>
      </p:sp>
      <p:grpSp>
        <p:nvGrpSpPr>
          <p:cNvPr id="3" name="组合 9"/>
          <p:cNvGrpSpPr/>
          <p:nvPr/>
        </p:nvGrpSpPr>
        <p:grpSpPr bwMode="auto">
          <a:xfrm>
            <a:off x="611560" y="3645023"/>
            <a:ext cx="973667" cy="1009649"/>
            <a:chOff x="971550" y="1648346"/>
            <a:chExt cx="731044" cy="757238"/>
          </a:xfrm>
          <a:solidFill>
            <a:schemeClr val="accent2"/>
          </a:solidFill>
        </p:grpSpPr>
        <p:sp>
          <p:nvSpPr>
            <p:cNvPr id="11" name="MH_Other_1"/>
            <p:cNvSpPr/>
            <p:nvPr/>
          </p:nvSpPr>
          <p:spPr>
            <a:xfrm>
              <a:off x="1079679" y="1756358"/>
              <a:ext cx="527623" cy="547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dirty="0">
                  <a:solidFill>
                    <a:srgbClr val="FFFFFF"/>
                  </a:solidFill>
                </a:rPr>
                <a:t>2</a:t>
              </a:r>
              <a:endParaRPr lang="zh-CN" altLang="en-US" sz="3200" dirty="0">
                <a:solidFill>
                  <a:srgbClr val="FFFFFF"/>
                </a:solidFill>
              </a:endParaRPr>
            </a:p>
          </p:txBody>
        </p:sp>
        <p:sp>
          <p:nvSpPr>
            <p:cNvPr id="12" name="MH_Other_2"/>
            <p:cNvSpPr/>
            <p:nvPr/>
          </p:nvSpPr>
          <p:spPr>
            <a:xfrm>
              <a:off x="971550" y="1648346"/>
              <a:ext cx="731044" cy="757238"/>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dirty="0"/>
            </a:p>
          </p:txBody>
        </p:sp>
      </p:grpSp>
      <p:sp>
        <p:nvSpPr>
          <p:cNvPr id="92165" name="MH_SubTitle_1"/>
          <p:cNvSpPr txBox="1">
            <a:spLocks noChangeArrowheads="1"/>
          </p:cNvSpPr>
          <p:nvPr>
            <p:custDataLst>
              <p:tags r:id="rId2"/>
            </p:custDataLst>
          </p:nvPr>
        </p:nvSpPr>
        <p:spPr bwMode="auto">
          <a:xfrm>
            <a:off x="2051720" y="3573016"/>
            <a:ext cx="6264275" cy="1061085"/>
          </a:xfrm>
          <a:prstGeom prst="rect">
            <a:avLst/>
          </a:prstGeom>
          <a:noFill/>
          <a:ln w="9525">
            <a:noFill/>
            <a:miter lim="800000"/>
          </a:ln>
        </p:spPr>
        <p:txBody>
          <a:bodyPr lIns="0" tIns="0" rIns="0" bIns="0" anchor="ctr"/>
          <a:lstStyle/>
          <a:p>
            <a:r>
              <a:rPr lang="zh-CN" altLang="en-US" sz="2000" dirty="0">
                <a:ln w="22225">
                  <a:solidFill>
                    <a:schemeClr val="accent2"/>
                  </a:solidFill>
                  <a:prstDash val="solid"/>
                </a:ln>
                <a:solidFill>
                  <a:schemeClr val="accent2">
                    <a:lumMod val="40000"/>
                    <a:lumOff val="60000"/>
                  </a:schemeClr>
                </a:solidFill>
                <a:effectLst/>
                <a:latin typeface="华文中宋" panose="02010600040101010101"/>
              </a:rPr>
              <a:t>总要求：</a:t>
            </a:r>
            <a:endParaRPr lang="zh-CN" altLang="en-US" sz="2000" dirty="0">
              <a:solidFill>
                <a:schemeClr val="tx1"/>
              </a:solidFill>
              <a:latin typeface="华文中宋" panose="02010600040101010101"/>
            </a:endParaRPr>
          </a:p>
          <a:p>
            <a:r>
              <a:rPr lang="zh-CN" altLang="en-US" dirty="0">
                <a:solidFill>
                  <a:schemeClr val="tx1"/>
                </a:solidFill>
                <a:latin typeface="楷体" panose="02010609060101010101" pitchFamily="49" charset="-122"/>
                <a:ea typeface="楷体" panose="02010609060101010101" pitchFamily="49" charset="-122"/>
              </a:rPr>
              <a:t>能建水厕不建旱厕；能入屋不进院；</a:t>
            </a:r>
            <a:r>
              <a:rPr lang="zh-CN" altLang="en-US" dirty="0">
                <a:solidFill>
                  <a:schemeClr val="tx1"/>
                </a:solidFill>
                <a:latin typeface="楷体" panose="02010609060101010101" pitchFamily="49" charset="-122"/>
                <a:ea typeface="楷体" panose="02010609060101010101" pitchFamily="49" charset="-122"/>
                <a:sym typeface="+mn-ea"/>
              </a:rPr>
              <a:t>能进主房不进侧房；禁止院外建设</a:t>
            </a:r>
            <a:r>
              <a:rPr lang="zh-CN" altLang="en-US" dirty="0" smtClean="0">
                <a:solidFill>
                  <a:schemeClr val="tx1"/>
                </a:solidFill>
                <a:latin typeface="楷体" panose="02010609060101010101" pitchFamily="49" charset="-122"/>
                <a:ea typeface="楷体" panose="02010609060101010101" pitchFamily="49" charset="-122"/>
                <a:sym typeface="+mn-ea"/>
              </a:rPr>
              <a:t>。</a:t>
            </a:r>
            <a:endParaRPr lang="zh-CN" altLang="en-US" dirty="0">
              <a:solidFill>
                <a:schemeClr val="tx1"/>
              </a:solidFill>
              <a:latin typeface="楷体" panose="02010609060101010101" pitchFamily="49" charset="-122"/>
              <a:ea typeface="楷体" panose="02010609060101010101" pitchFamily="49" charset="-122"/>
            </a:endParaRPr>
          </a:p>
        </p:txBody>
      </p:sp>
      <p:grpSp>
        <p:nvGrpSpPr>
          <p:cNvPr id="4" name="组合 14"/>
          <p:cNvGrpSpPr/>
          <p:nvPr/>
        </p:nvGrpSpPr>
        <p:grpSpPr bwMode="auto">
          <a:xfrm>
            <a:off x="611560" y="5085184"/>
            <a:ext cx="973667" cy="1009651"/>
            <a:chOff x="960642" y="1590028"/>
            <a:chExt cx="731044" cy="757238"/>
          </a:xfrm>
          <a:solidFill>
            <a:schemeClr val="accent2"/>
          </a:solidFill>
        </p:grpSpPr>
        <p:sp>
          <p:nvSpPr>
            <p:cNvPr id="16" name="MH_Other_1"/>
            <p:cNvSpPr/>
            <p:nvPr/>
          </p:nvSpPr>
          <p:spPr>
            <a:xfrm>
              <a:off x="1068771" y="1698040"/>
              <a:ext cx="527623" cy="547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dirty="0">
                  <a:solidFill>
                    <a:srgbClr val="FFFFFF"/>
                  </a:solidFill>
                </a:rPr>
                <a:t>3</a:t>
              </a:r>
              <a:endParaRPr lang="zh-CN" altLang="en-US" sz="3200" dirty="0">
                <a:solidFill>
                  <a:srgbClr val="FFFFFF"/>
                </a:solidFill>
              </a:endParaRPr>
            </a:p>
          </p:txBody>
        </p:sp>
        <p:sp>
          <p:nvSpPr>
            <p:cNvPr id="17" name="MH_Other_2"/>
            <p:cNvSpPr/>
            <p:nvPr/>
          </p:nvSpPr>
          <p:spPr>
            <a:xfrm>
              <a:off x="960642" y="1590028"/>
              <a:ext cx="731044" cy="757238"/>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dirty="0"/>
            </a:p>
          </p:txBody>
        </p:sp>
      </p:grpSp>
      <p:sp>
        <p:nvSpPr>
          <p:cNvPr id="92168" name="MH_SubTitle_1"/>
          <p:cNvSpPr txBox="1">
            <a:spLocks noChangeArrowheads="1"/>
          </p:cNvSpPr>
          <p:nvPr>
            <p:custDataLst>
              <p:tags r:id="rId3"/>
            </p:custDataLst>
          </p:nvPr>
        </p:nvSpPr>
        <p:spPr bwMode="auto">
          <a:xfrm>
            <a:off x="2051720" y="5085184"/>
            <a:ext cx="6572250" cy="1098550"/>
          </a:xfrm>
          <a:prstGeom prst="rect">
            <a:avLst/>
          </a:prstGeom>
          <a:noFill/>
          <a:ln w="9525">
            <a:noFill/>
            <a:miter lim="800000"/>
          </a:ln>
        </p:spPr>
        <p:txBody>
          <a:bodyPr lIns="0" tIns="0" rIns="0" bIns="0" anchor="ctr"/>
          <a:lstStyle/>
          <a:p>
            <a:r>
              <a:rPr lang="zh-CN" altLang="en-US" dirty="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rPr>
              <a:t>总标准：</a:t>
            </a:r>
            <a:endParaRPr lang="zh-CN" altLang="en-US" dirty="0">
              <a:solidFill>
                <a:schemeClr val="tx1"/>
              </a:solidFill>
              <a:latin typeface="楷体" panose="02010609060101010101" pitchFamily="49" charset="-122"/>
              <a:ea typeface="楷体" panose="02010609060101010101" pitchFamily="49" charset="-122"/>
            </a:endParaRPr>
          </a:p>
          <a:p>
            <a:r>
              <a:rPr lang="zh-CN" altLang="en-US" dirty="0">
                <a:solidFill>
                  <a:schemeClr val="tx1"/>
                </a:solidFill>
                <a:latin typeface="楷体" panose="02010609060101010101" pitchFamily="49" charset="-122"/>
                <a:ea typeface="楷体" panose="02010609060101010101" pitchFamily="49" charset="-122"/>
              </a:rPr>
              <a:t>建一个、成一个、用一个，一年四季都能用。</a:t>
            </a:r>
            <a:endParaRPr lang="zh-CN" altLang="en-US" dirty="0">
              <a:solidFill>
                <a:schemeClr val="tx1"/>
              </a:solidFill>
              <a:latin typeface="楷体" panose="02010609060101010101" pitchFamily="49" charset="-122"/>
              <a:ea typeface="楷体" panose="02010609060101010101" pitchFamily="49" charset="-122"/>
            </a:endParaRPr>
          </a:p>
          <a:p>
            <a:r>
              <a:rPr lang="zh-CN" altLang="en-US" dirty="0">
                <a:solidFill>
                  <a:schemeClr val="tx1"/>
                </a:solidFill>
                <a:latin typeface="楷体" panose="02010609060101010101" pitchFamily="49" charset="-122"/>
                <a:ea typeface="楷体" panose="02010609060101010101" pitchFamily="49" charset="-122"/>
              </a:rPr>
              <a:t>农户满意。</a:t>
            </a:r>
            <a:endParaRPr lang="zh-CN" altLang="en-US" dirty="0">
              <a:solidFill>
                <a:schemeClr val="tx1"/>
              </a:solidFill>
              <a:latin typeface="楷体" panose="02010609060101010101" pitchFamily="49" charset="-122"/>
              <a:ea typeface="楷体" panose="02010609060101010101" pitchFamily="49" charset="-122"/>
            </a:endParaRPr>
          </a:p>
          <a:p>
            <a:endParaRPr lang="zh-CN" altLang="en-US" sz="2000" dirty="0">
              <a:solidFill>
                <a:schemeClr val="tx1"/>
              </a:solidFill>
              <a:latin typeface="华文中宋" panose="02010600040101010101"/>
            </a:endParaRPr>
          </a:p>
        </p:txBody>
      </p:sp>
      <p:sp>
        <p:nvSpPr>
          <p:cNvPr id="92170" name="Rectangle 14"/>
          <p:cNvSpPr>
            <a:spLocks noChangeArrowheads="1"/>
          </p:cNvSpPr>
          <p:nvPr/>
        </p:nvSpPr>
        <p:spPr bwMode="auto">
          <a:xfrm>
            <a:off x="899592" y="476672"/>
            <a:ext cx="7600900" cy="639763"/>
          </a:xfrm>
          <a:prstGeom prst="rect">
            <a:avLst/>
          </a:prstGeom>
          <a:noFill/>
          <a:ln w="9525">
            <a:noFill/>
            <a:miter lim="800000"/>
          </a:ln>
        </p:spPr>
        <p:txBody>
          <a:bodyPr anchor="b"/>
          <a:lstStyle/>
          <a:p>
            <a:r>
              <a:rPr lang="en-US" altLang="zh-CN" sz="3200" dirty="0">
                <a:solidFill>
                  <a:schemeClr val="tx2"/>
                </a:solidFill>
                <a:latin typeface="华文中宋" panose="02010600040101010101"/>
              </a:rPr>
              <a:t> </a:t>
            </a:r>
            <a:r>
              <a:rPr lang="zh-CN" altLang="en-US" sz="2800" dirty="0" smtClean="0">
                <a:solidFill>
                  <a:schemeClr val="tx1"/>
                </a:solidFill>
                <a:latin typeface="华文中宋" panose="02010600040101010101"/>
                <a:ea typeface="华文中宋" panose="02010600040101010101"/>
                <a:cs typeface="Times New Roman" panose="02020603050405020304" pitchFamily="18" charset="0"/>
              </a:rPr>
              <a:t>我区农村“厕所革命”的政策要求</a:t>
            </a:r>
            <a:endParaRPr lang="zh-CN" altLang="en-US" sz="2800" dirty="0">
              <a:solidFill>
                <a:schemeClr val="tx1"/>
              </a:solidFill>
              <a:latin typeface="华文中宋" panose="02010600040101010101"/>
              <a:ea typeface="华文中宋" panose="02010600040101010101"/>
              <a:cs typeface="Times New Roman" panose="02020603050405020304" pitchFamily="18" charset="0"/>
            </a:endParaRPr>
          </a:p>
        </p:txBody>
      </p:sp>
      <p:sp>
        <p:nvSpPr>
          <p:cNvPr id="92171" name="灯片编号占位符 5"/>
          <p:cNvSpPr>
            <a:spLocks noGrp="1"/>
          </p:cNvSpPr>
          <p:nvPr>
            <p:ph type="sldNum" sz="quarter" idx="12"/>
          </p:nvPr>
        </p:nvSpPr>
        <p:spPr>
          <a:noFill/>
        </p:spPr>
        <p:txBody>
          <a:bodyPr/>
          <a:lstStyle/>
          <a:p>
            <a:fld id="{5D88247C-4D21-4205-812C-12F80C7BA282}" type="slidenum">
              <a:rPr lang="zh-CN" altLang="en-US" smtClean="0">
                <a:ea typeface="宋体" panose="02010600030101010101" pitchFamily="2" charset="-122"/>
              </a:rPr>
            </a:fld>
            <a:endParaRPr lang="en-US" altLang="zh-CN" smtClean="0">
              <a:ea typeface="宋体" panose="02010600030101010101" pitchFamily="2" charset="-122"/>
            </a:endParaRPr>
          </a:p>
        </p:txBody>
      </p:sp>
      <p:sp>
        <p:nvSpPr>
          <p:cNvPr id="8" name="MH_Other_1"/>
          <p:cNvSpPr/>
          <p:nvPr/>
        </p:nvSpPr>
        <p:spPr>
          <a:xfrm>
            <a:off x="755576" y="1484784"/>
            <a:ext cx="702945" cy="730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dirty="0">
                <a:solidFill>
                  <a:srgbClr val="FFFFFF"/>
                </a:solidFill>
              </a:rPr>
              <a:t>1</a:t>
            </a:r>
            <a:endParaRPr lang="zh-CN" altLang="en-US" sz="3200" dirty="0">
              <a:solidFill>
                <a:srgbClr val="FFFFFF"/>
              </a:solidFill>
            </a:endParaRPr>
          </a:p>
        </p:txBody>
      </p:sp>
      <p:sp>
        <p:nvSpPr>
          <p:cNvPr id="9" name="MH_Other_2"/>
          <p:cNvSpPr/>
          <p:nvPr/>
        </p:nvSpPr>
        <p:spPr>
          <a:xfrm>
            <a:off x="611560" y="1340768"/>
            <a:ext cx="973455" cy="1009650"/>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a:xfrm>
            <a:off x="990600" y="655638"/>
            <a:ext cx="7613650" cy="487362"/>
          </a:xfrm>
        </p:spPr>
        <p:txBody>
          <a:bodyPr anchor="ctr"/>
          <a:lstStyle/>
          <a:p>
            <a:pPr eaLnBrk="1" hangingPunct="1"/>
            <a:r>
              <a:rPr lang="zh-CN" altLang="zh-CN" sz="2800" b="1" dirty="0" smtClean="0">
                <a:solidFill>
                  <a:schemeClr val="tx1"/>
                </a:solidFill>
                <a:latin typeface="华文中宋" panose="02010600040101010101"/>
                <a:ea typeface="华文中宋" panose="02010600040101010101"/>
                <a:cs typeface="Times New Roman" panose="02020603050405020304" pitchFamily="18" charset="0"/>
              </a:rPr>
              <a:t>宁夏</a:t>
            </a:r>
            <a:r>
              <a:rPr lang="zh-CN" altLang="zh-CN" sz="2800" b="1" dirty="0">
                <a:solidFill>
                  <a:schemeClr val="tx1"/>
                </a:solidFill>
                <a:latin typeface="华文中宋" panose="02010600040101010101"/>
                <a:ea typeface="华文中宋" panose="02010600040101010101"/>
                <a:cs typeface="Times New Roman" panose="02020603050405020304" pitchFamily="18" charset="0"/>
              </a:rPr>
              <a:t>农村</a:t>
            </a:r>
            <a:r>
              <a:rPr lang="zh-CN" altLang="en-US" sz="2800" b="1" dirty="0">
                <a:solidFill>
                  <a:schemeClr val="tx1"/>
                </a:solidFill>
                <a:latin typeface="华文中宋" panose="02010600040101010101"/>
                <a:ea typeface="华文中宋" panose="02010600040101010101"/>
                <a:cs typeface="Times New Roman" panose="02020603050405020304" pitchFamily="18" charset="0"/>
              </a:rPr>
              <a:t>厕所革命资金</a:t>
            </a:r>
            <a:r>
              <a:rPr lang="zh-CN" altLang="en-US" sz="2800" b="1" dirty="0" smtClean="0">
                <a:solidFill>
                  <a:schemeClr val="tx1"/>
                </a:solidFill>
                <a:latin typeface="华文中宋" panose="02010600040101010101"/>
                <a:ea typeface="华文中宋" panose="02010600040101010101"/>
                <a:cs typeface="Times New Roman" panose="02020603050405020304" pitchFamily="18" charset="0"/>
              </a:rPr>
              <a:t>安排</a:t>
            </a:r>
            <a:endParaRPr lang="zh-CN" altLang="en-US" sz="2800" b="1" dirty="0">
              <a:solidFill>
                <a:schemeClr val="tx1"/>
              </a:solidFill>
              <a:latin typeface="华文中宋" panose="02010600040101010101"/>
              <a:ea typeface="华文中宋" panose="02010600040101010101"/>
              <a:cs typeface="Times New Roman" panose="02020603050405020304" pitchFamily="18" charset="0"/>
            </a:endParaRPr>
          </a:p>
        </p:txBody>
      </p:sp>
      <p:sp>
        <p:nvSpPr>
          <p:cNvPr id="152580" name="文本框 5"/>
          <p:cNvSpPr>
            <a:spLocks noChangeArrowheads="1"/>
          </p:cNvSpPr>
          <p:nvPr/>
        </p:nvSpPr>
        <p:spPr bwMode="auto">
          <a:xfrm>
            <a:off x="5076825" y="2323465"/>
            <a:ext cx="3223260" cy="3341668"/>
          </a:xfrm>
          <a:prstGeom prst="flowChartAlternateProcess">
            <a:avLst/>
          </a:prstGeom>
          <a:solidFill>
            <a:srgbClr val="EEF4EE"/>
          </a:solidFill>
          <a:ln w="12700" algn="ctr">
            <a:solidFill>
              <a:srgbClr val="89B700"/>
            </a:solidFill>
            <a:miter lim="800000"/>
          </a:ln>
        </p:spPr>
        <p:txBody>
          <a:bodyPr wrap="square">
            <a:spAutoFit/>
          </a:bodyPr>
          <a:lstStyle/>
          <a:p>
            <a:pPr eaLnBrk="0" hangingPunct="0"/>
            <a:r>
              <a:rPr lang="zh-CN" altLang="en-US" dirty="0" smtClean="0">
                <a:solidFill>
                  <a:srgbClr val="0000CC"/>
                </a:solidFill>
                <a:latin typeface="楷体" panose="02010609060101010101" pitchFamily="49" charset="-122"/>
                <a:ea typeface="楷体" panose="02010609060101010101" pitchFamily="49" charset="-122"/>
              </a:rPr>
              <a:t>方式和额度：</a:t>
            </a:r>
            <a:r>
              <a:rPr lang="zh-CN" altLang="en-US" dirty="0" smtClean="0">
                <a:solidFill>
                  <a:srgbClr val="000000"/>
                </a:solidFill>
                <a:latin typeface="楷体" panose="02010609060101010101" pitchFamily="49" charset="-122"/>
                <a:ea typeface="楷体" panose="02010609060101010101" pitchFamily="49" charset="-122"/>
              </a:rPr>
              <a:t>自愿原则，不改不补，不强迫。</a:t>
            </a:r>
            <a:endParaRPr lang="en-US" altLang="zh-CN" dirty="0" smtClean="0">
              <a:solidFill>
                <a:srgbClr val="000000"/>
              </a:solidFill>
              <a:latin typeface="楷体" panose="02010609060101010101" pitchFamily="49" charset="-122"/>
              <a:ea typeface="楷体" panose="02010609060101010101" pitchFamily="49" charset="-122"/>
            </a:endParaRPr>
          </a:p>
          <a:p>
            <a:pPr eaLnBrk="0" hangingPunct="0"/>
            <a:r>
              <a:rPr lang="zh-CN" altLang="en-US" dirty="0" smtClean="0">
                <a:solidFill>
                  <a:srgbClr val="0000CC"/>
                </a:solidFill>
                <a:latin typeface="楷体" panose="02010609060101010101" pitchFamily="49" charset="-122"/>
                <a:ea typeface="楷体" panose="02010609060101010101" pitchFamily="49" charset="-122"/>
              </a:rPr>
              <a:t>主要方向：</a:t>
            </a:r>
            <a:r>
              <a:rPr lang="zh-CN" altLang="en-US" dirty="0" smtClean="0">
                <a:solidFill>
                  <a:srgbClr val="000000"/>
                </a:solidFill>
                <a:latin typeface="楷体" panose="02010609060101010101" pitchFamily="49" charset="-122"/>
                <a:ea typeface="楷体" panose="02010609060101010101" pitchFamily="49" charset="-122"/>
              </a:rPr>
              <a:t>自建厕屋和屋内装饰等。</a:t>
            </a:r>
            <a:endParaRPr lang="en-US" altLang="zh-CN" dirty="0" smtClean="0">
              <a:solidFill>
                <a:srgbClr val="000000"/>
              </a:solidFill>
              <a:latin typeface="楷体" panose="02010609060101010101" pitchFamily="49" charset="-122"/>
              <a:ea typeface="楷体" panose="02010609060101010101" pitchFamily="49" charset="-122"/>
            </a:endParaRPr>
          </a:p>
          <a:p>
            <a:pPr eaLnBrk="0" hangingPunct="0"/>
            <a:r>
              <a:rPr lang="zh-CN" altLang="en-US" dirty="0" smtClean="0">
                <a:solidFill>
                  <a:srgbClr val="000000"/>
                </a:solidFill>
                <a:latin typeface="楷体" panose="02010609060101010101" pitchFamily="49" charset="-122"/>
                <a:ea typeface="楷体" panose="02010609060101010101" pitchFamily="49" charset="-122"/>
              </a:rPr>
              <a:t>可参与基础工程和安装等的建设，投工给筹。</a:t>
            </a:r>
            <a:endParaRPr lang="zh-CN" altLang="en-US" dirty="0">
              <a:solidFill>
                <a:srgbClr val="000000"/>
              </a:solidFill>
              <a:latin typeface="楷体" panose="02010609060101010101" pitchFamily="49" charset="-122"/>
              <a:ea typeface="楷体" panose="02010609060101010101" pitchFamily="49" charset="-122"/>
            </a:endParaRPr>
          </a:p>
        </p:txBody>
      </p:sp>
      <p:sp>
        <p:nvSpPr>
          <p:cNvPr id="152581" name="文本框 5"/>
          <p:cNvSpPr>
            <a:spLocks noChangeArrowheads="1"/>
          </p:cNvSpPr>
          <p:nvPr/>
        </p:nvSpPr>
        <p:spPr bwMode="auto">
          <a:xfrm>
            <a:off x="684530" y="2323465"/>
            <a:ext cx="3671446" cy="3746718"/>
          </a:xfrm>
          <a:prstGeom prst="flowChartAlternateProcess">
            <a:avLst/>
          </a:prstGeom>
          <a:solidFill>
            <a:srgbClr val="EEF4EE"/>
          </a:solidFill>
          <a:ln w="12700" algn="ctr">
            <a:solidFill>
              <a:srgbClr val="89B700"/>
            </a:solidFill>
            <a:miter lim="800000"/>
          </a:ln>
        </p:spPr>
        <p:txBody>
          <a:bodyPr wrap="square">
            <a:spAutoFit/>
          </a:bodyPr>
          <a:lstStyle/>
          <a:p>
            <a:pPr eaLnBrk="0" hangingPunct="0"/>
            <a:r>
              <a:rPr lang="zh-CN" altLang="en-US" dirty="0" smtClean="0">
                <a:solidFill>
                  <a:srgbClr val="0000CC"/>
                </a:solidFill>
                <a:latin typeface="楷体" panose="02010609060101010101" pitchFamily="49" charset="-122"/>
                <a:ea typeface="楷体" panose="02010609060101010101" pitchFamily="49" charset="-122"/>
                <a:cs typeface="方正书宋_GBK" panose="03000509000000000000" charset="-122"/>
              </a:rPr>
              <a:t>额度：</a:t>
            </a:r>
            <a:r>
              <a:rPr lang="zh-CN" altLang="en-US" dirty="0" smtClean="0">
                <a:solidFill>
                  <a:srgbClr val="000000"/>
                </a:solidFill>
                <a:latin typeface="楷体" panose="02010609060101010101" pitchFamily="49" charset="-122"/>
                <a:ea typeface="楷体" panose="02010609060101010101" pitchFamily="49" charset="-122"/>
                <a:cs typeface="方正书宋_GBK" panose="03000509000000000000" charset="-122"/>
              </a:rPr>
              <a:t>自治区财政补助</a:t>
            </a:r>
            <a:r>
              <a:rPr lang="en-US" altLang="zh-CN" dirty="0" smtClean="0">
                <a:solidFill>
                  <a:srgbClr val="000000"/>
                </a:solidFill>
                <a:latin typeface="楷体" panose="02010609060101010101" pitchFamily="49" charset="-122"/>
                <a:ea typeface="楷体" panose="02010609060101010101" pitchFamily="49" charset="-122"/>
                <a:cs typeface="方正书宋_GBK" panose="03000509000000000000" charset="-122"/>
              </a:rPr>
              <a:t>2000</a:t>
            </a:r>
            <a:r>
              <a:rPr lang="zh-CN" altLang="en-US" dirty="0" smtClean="0">
                <a:solidFill>
                  <a:srgbClr val="000000"/>
                </a:solidFill>
                <a:latin typeface="楷体" panose="02010609060101010101" pitchFamily="49" charset="-122"/>
                <a:ea typeface="楷体" panose="02010609060101010101" pitchFamily="49" charset="-122"/>
                <a:cs typeface="方正书宋_GBK" panose="03000509000000000000" charset="-122"/>
              </a:rPr>
              <a:t>元</a:t>
            </a:r>
            <a:r>
              <a:rPr lang="en-US" altLang="zh-CN" dirty="0" smtClean="0">
                <a:solidFill>
                  <a:srgbClr val="000000"/>
                </a:solidFill>
                <a:latin typeface="楷体" panose="02010609060101010101" pitchFamily="49" charset="-122"/>
                <a:ea typeface="楷体" panose="02010609060101010101" pitchFamily="49" charset="-122"/>
                <a:cs typeface="方正书宋_GBK" panose="03000509000000000000" charset="-122"/>
              </a:rPr>
              <a:t>/</a:t>
            </a:r>
            <a:r>
              <a:rPr lang="zh-CN" altLang="en-US" dirty="0" smtClean="0">
                <a:solidFill>
                  <a:srgbClr val="000000"/>
                </a:solidFill>
                <a:latin typeface="楷体" panose="02010609060101010101" pitchFamily="49" charset="-122"/>
                <a:ea typeface="楷体" panose="02010609060101010101" pitchFamily="49" charset="-122"/>
                <a:cs typeface="方正书宋_GBK" panose="03000509000000000000" charset="-122"/>
              </a:rPr>
              <a:t>户，乡公厕补助</a:t>
            </a:r>
            <a:r>
              <a:rPr lang="en-US" altLang="zh-CN" dirty="0" smtClean="0">
                <a:solidFill>
                  <a:srgbClr val="000000"/>
                </a:solidFill>
                <a:latin typeface="楷体" panose="02010609060101010101" pitchFamily="49" charset="-122"/>
                <a:ea typeface="楷体" panose="02010609060101010101" pitchFamily="49" charset="-122"/>
                <a:cs typeface="方正书宋_GBK" panose="03000509000000000000" charset="-122"/>
              </a:rPr>
              <a:t>9</a:t>
            </a:r>
            <a:r>
              <a:rPr lang="zh-CN" altLang="en-US" dirty="0" smtClean="0">
                <a:solidFill>
                  <a:srgbClr val="000000"/>
                </a:solidFill>
                <a:latin typeface="楷体" panose="02010609060101010101" pitchFamily="49" charset="-122"/>
                <a:ea typeface="楷体" panose="02010609060101010101" pitchFamily="49" charset="-122"/>
                <a:cs typeface="方正书宋_GBK" panose="03000509000000000000" charset="-122"/>
              </a:rPr>
              <a:t>万元</a:t>
            </a:r>
            <a:r>
              <a:rPr lang="en-US" altLang="zh-CN" dirty="0" smtClean="0">
                <a:solidFill>
                  <a:srgbClr val="000000"/>
                </a:solidFill>
                <a:latin typeface="楷体" panose="02010609060101010101" pitchFamily="49" charset="-122"/>
                <a:ea typeface="楷体" panose="02010609060101010101" pitchFamily="49" charset="-122"/>
                <a:cs typeface="方正书宋_GBK" panose="03000509000000000000" charset="-122"/>
              </a:rPr>
              <a:t>/</a:t>
            </a:r>
            <a:r>
              <a:rPr lang="zh-CN" altLang="en-US" dirty="0" smtClean="0">
                <a:solidFill>
                  <a:srgbClr val="000000"/>
                </a:solidFill>
                <a:latin typeface="楷体" panose="02010609060101010101" pitchFamily="49" charset="-122"/>
                <a:ea typeface="楷体" panose="02010609060101010101" pitchFamily="49" charset="-122"/>
                <a:cs typeface="方正书宋_GBK" panose="03000509000000000000" charset="-122"/>
              </a:rPr>
              <a:t>座，村公厕补助</a:t>
            </a:r>
            <a:r>
              <a:rPr lang="en-US" altLang="zh-CN" dirty="0" smtClean="0">
                <a:solidFill>
                  <a:srgbClr val="000000"/>
                </a:solidFill>
                <a:latin typeface="楷体" panose="02010609060101010101" pitchFamily="49" charset="-122"/>
                <a:ea typeface="楷体" panose="02010609060101010101" pitchFamily="49" charset="-122"/>
                <a:cs typeface="方正书宋_GBK" panose="03000509000000000000" charset="-122"/>
              </a:rPr>
              <a:t>6</a:t>
            </a:r>
            <a:r>
              <a:rPr lang="zh-CN" altLang="en-US" dirty="0" smtClean="0">
                <a:solidFill>
                  <a:srgbClr val="000000"/>
                </a:solidFill>
                <a:latin typeface="楷体" panose="02010609060101010101" pitchFamily="49" charset="-122"/>
                <a:ea typeface="楷体" panose="02010609060101010101" pitchFamily="49" charset="-122"/>
                <a:cs typeface="方正书宋_GBK" panose="03000509000000000000" charset="-122"/>
              </a:rPr>
              <a:t>万元</a:t>
            </a:r>
            <a:r>
              <a:rPr lang="en-US" altLang="zh-CN" dirty="0" smtClean="0">
                <a:solidFill>
                  <a:srgbClr val="000000"/>
                </a:solidFill>
                <a:latin typeface="楷体" panose="02010609060101010101" pitchFamily="49" charset="-122"/>
                <a:ea typeface="楷体" panose="02010609060101010101" pitchFamily="49" charset="-122"/>
                <a:cs typeface="方正书宋_GBK" panose="03000509000000000000" charset="-122"/>
              </a:rPr>
              <a:t>/</a:t>
            </a:r>
            <a:r>
              <a:rPr lang="zh-CN" altLang="en-US" dirty="0" smtClean="0">
                <a:solidFill>
                  <a:srgbClr val="000000"/>
                </a:solidFill>
                <a:latin typeface="楷体" panose="02010609060101010101" pitchFamily="49" charset="-122"/>
                <a:ea typeface="楷体" panose="02010609060101010101" pitchFamily="49" charset="-122"/>
                <a:cs typeface="方正书宋_GBK" panose="03000509000000000000" charset="-122"/>
              </a:rPr>
              <a:t>座，地方财政配套。</a:t>
            </a:r>
            <a:endParaRPr lang="en-US" altLang="zh-CN" dirty="0" smtClean="0">
              <a:solidFill>
                <a:srgbClr val="000000"/>
              </a:solidFill>
              <a:latin typeface="楷体" panose="02010609060101010101" pitchFamily="49" charset="-122"/>
              <a:ea typeface="楷体" panose="02010609060101010101" pitchFamily="49" charset="-122"/>
              <a:cs typeface="方正书宋_GBK" panose="03000509000000000000" charset="-122"/>
            </a:endParaRPr>
          </a:p>
          <a:p>
            <a:pPr eaLnBrk="0" hangingPunct="0"/>
            <a:r>
              <a:rPr lang="zh-CN" altLang="en-US" dirty="0" smtClean="0">
                <a:solidFill>
                  <a:srgbClr val="0000CC"/>
                </a:solidFill>
                <a:latin typeface="楷体" panose="02010609060101010101" pitchFamily="49" charset="-122"/>
                <a:ea typeface="楷体" panose="02010609060101010101" pitchFamily="49" charset="-122"/>
                <a:cs typeface="方正书宋_GBK" panose="03000509000000000000" charset="-122"/>
              </a:rPr>
              <a:t>用途：</a:t>
            </a:r>
            <a:r>
              <a:rPr lang="zh-CN" altLang="en-US" dirty="0" smtClean="0">
                <a:solidFill>
                  <a:srgbClr val="000000"/>
                </a:solidFill>
                <a:latin typeface="楷体" panose="02010609060101010101" pitchFamily="49" charset="-122"/>
                <a:ea typeface="楷体" panose="02010609060101010101" pitchFamily="49" charset="-122"/>
                <a:cs typeface="方正书宋_GBK" panose="03000509000000000000" charset="-122"/>
              </a:rPr>
              <a:t>设施设备购置和化粪池建设。</a:t>
            </a:r>
            <a:endParaRPr lang="en-US" altLang="zh-CN" dirty="0" smtClean="0">
              <a:solidFill>
                <a:srgbClr val="000000"/>
              </a:solidFill>
              <a:latin typeface="楷体" panose="02010609060101010101" pitchFamily="49" charset="-122"/>
              <a:ea typeface="楷体" panose="02010609060101010101" pitchFamily="49" charset="-122"/>
              <a:cs typeface="方正书宋_GBK" panose="03000509000000000000" charset="-122"/>
            </a:endParaRPr>
          </a:p>
          <a:p>
            <a:pPr eaLnBrk="0" hangingPunct="0"/>
            <a:r>
              <a:rPr lang="zh-CN" altLang="en-US" dirty="0" smtClean="0">
                <a:solidFill>
                  <a:srgbClr val="0000CC"/>
                </a:solidFill>
                <a:latin typeface="楷体" panose="02010609060101010101" pitchFamily="49" charset="-122"/>
                <a:ea typeface="楷体" panose="02010609060101010101" pitchFamily="49" charset="-122"/>
                <a:cs typeface="方正书宋_GBK" panose="03000509000000000000" charset="-122"/>
              </a:rPr>
              <a:t>方式：</a:t>
            </a:r>
            <a:r>
              <a:rPr lang="zh-CN" altLang="en-US" dirty="0" smtClean="0">
                <a:solidFill>
                  <a:srgbClr val="000000"/>
                </a:solidFill>
                <a:latin typeface="楷体" panose="02010609060101010101" pitchFamily="49" charset="-122"/>
                <a:ea typeface="楷体" panose="02010609060101010101" pitchFamily="49" charset="-122"/>
                <a:cs typeface="方正书宋_GBK" panose="03000509000000000000" charset="-122"/>
              </a:rPr>
              <a:t>可以招标，可以以奖代补（户厕）。</a:t>
            </a:r>
            <a:endParaRPr lang="zh-CN" altLang="en-US" dirty="0">
              <a:solidFill>
                <a:srgbClr val="000000"/>
              </a:solidFill>
              <a:latin typeface="楷体" panose="02010609060101010101" pitchFamily="49" charset="-122"/>
              <a:ea typeface="楷体" panose="02010609060101010101" pitchFamily="49" charset="-122"/>
              <a:cs typeface="方正书宋_GBK" panose="03000509000000000000" charset="-122"/>
            </a:endParaRPr>
          </a:p>
        </p:txBody>
      </p:sp>
      <p:sp>
        <p:nvSpPr>
          <p:cNvPr id="152582" name="Text Box 6"/>
          <p:cNvSpPr txBox="1">
            <a:spLocks noChangeArrowheads="1"/>
          </p:cNvSpPr>
          <p:nvPr/>
        </p:nvSpPr>
        <p:spPr bwMode="auto">
          <a:xfrm>
            <a:off x="838518" y="1481138"/>
            <a:ext cx="3529012" cy="460375"/>
          </a:xfrm>
          <a:prstGeom prst="rect">
            <a:avLst/>
          </a:prstGeom>
          <a:noFill/>
          <a:ln w="9525">
            <a:noFill/>
            <a:miter lim="800000"/>
          </a:ln>
          <a:effectLst/>
        </p:spPr>
        <p:txBody>
          <a:bodyPr>
            <a:spAutoFit/>
          </a:bodyPr>
          <a:lstStyle/>
          <a:p>
            <a:pPr algn="ctr">
              <a:spcBef>
                <a:spcPct val="50000"/>
              </a:spcBef>
            </a:pPr>
            <a:r>
              <a:rPr lang="zh-CN" altLang="en-US" dirty="0" smtClean="0">
                <a:solidFill>
                  <a:srgbClr val="0000CC"/>
                </a:solidFill>
                <a:latin typeface="方正书宋_GBK" panose="03000509000000000000" charset="-122"/>
                <a:ea typeface="方正书宋_GBK" panose="03000509000000000000" charset="-122"/>
              </a:rPr>
              <a:t>政   府</a:t>
            </a:r>
            <a:endParaRPr lang="zh-CN" altLang="en-US" dirty="0">
              <a:solidFill>
                <a:srgbClr val="0000CC"/>
              </a:solidFill>
              <a:latin typeface="方正书宋_GBK" panose="03000509000000000000" charset="-122"/>
              <a:ea typeface="方正书宋_GBK" panose="03000509000000000000" charset="-122"/>
            </a:endParaRPr>
          </a:p>
        </p:txBody>
      </p:sp>
      <p:sp>
        <p:nvSpPr>
          <p:cNvPr id="152583" name="Text Box 7"/>
          <p:cNvSpPr txBox="1">
            <a:spLocks noChangeArrowheads="1"/>
          </p:cNvSpPr>
          <p:nvPr/>
        </p:nvSpPr>
        <p:spPr bwMode="auto">
          <a:xfrm>
            <a:off x="4771073" y="1484313"/>
            <a:ext cx="3529012" cy="460375"/>
          </a:xfrm>
          <a:prstGeom prst="rect">
            <a:avLst/>
          </a:prstGeom>
          <a:noFill/>
          <a:ln w="9525">
            <a:noFill/>
            <a:miter lim="800000"/>
          </a:ln>
          <a:effectLst/>
        </p:spPr>
        <p:txBody>
          <a:bodyPr>
            <a:spAutoFit/>
          </a:bodyPr>
          <a:lstStyle/>
          <a:p>
            <a:pPr algn="ctr">
              <a:spcBef>
                <a:spcPct val="50000"/>
              </a:spcBef>
            </a:pPr>
            <a:r>
              <a:rPr lang="zh-CN" altLang="en-US" dirty="0" smtClean="0">
                <a:solidFill>
                  <a:srgbClr val="0000CC"/>
                </a:solidFill>
                <a:latin typeface="方正书宋_GBK" panose="03000509000000000000" charset="-122"/>
                <a:ea typeface="方正书宋_GBK" panose="03000509000000000000" charset="-122"/>
              </a:rPr>
              <a:t>农  户</a:t>
            </a:r>
            <a:endParaRPr lang="zh-CN" altLang="en-US" dirty="0">
              <a:solidFill>
                <a:srgbClr val="0000CC"/>
              </a:solidFill>
              <a:latin typeface="方正书宋_GBK" panose="03000509000000000000" charset="-122"/>
              <a:ea typeface="方正书宋_GBK" panose="03000509000000000000" charset="-122"/>
            </a:endParaRPr>
          </a:p>
        </p:txBody>
      </p:sp>
      <p:pic>
        <p:nvPicPr>
          <p:cNvPr id="7" name="图片 19"/>
          <p:cNvPicPr>
            <a:picLocks noChangeAspect="1"/>
          </p:cNvPicPr>
          <p:nvPr/>
        </p:nvPicPr>
        <p:blipFill>
          <a:blip r:embed="rId1" cstate="print"/>
          <a:srcRect l="9837" t="2765" r="27164" b="13393"/>
          <a:stretch>
            <a:fillRect/>
          </a:stretch>
        </p:blipFill>
        <p:spPr bwMode="auto">
          <a:xfrm>
            <a:off x="0" y="1"/>
            <a:ext cx="808038" cy="1111381"/>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MH_Text_1"/>
          <p:cNvSpPr txBox="1">
            <a:spLocks noChangeArrowheads="1"/>
          </p:cNvSpPr>
          <p:nvPr>
            <p:custDataLst>
              <p:tags r:id="rId1"/>
            </p:custDataLst>
          </p:nvPr>
        </p:nvSpPr>
        <p:spPr bwMode="auto">
          <a:xfrm>
            <a:off x="899592" y="492016"/>
            <a:ext cx="6054224" cy="810895"/>
          </a:xfrm>
          <a:prstGeom prst="rect">
            <a:avLst/>
          </a:prstGeom>
          <a:noFill/>
          <a:ln w="9525">
            <a:noFill/>
            <a:miter lim="800000"/>
          </a:ln>
        </p:spPr>
        <p:txBody>
          <a:bodyPr lIns="121917" tIns="60958" rIns="121917" bIns="60958" anchor="ctr"/>
          <a:lstStyle/>
          <a:p>
            <a:pPr>
              <a:lnSpc>
                <a:spcPct val="120000"/>
              </a:lnSpc>
              <a:buFont typeface="Arial" panose="020B0604020202020204" pitchFamily="34" charset="0"/>
              <a:buNone/>
            </a:pPr>
            <a:r>
              <a:rPr lang="en-US" altLang="zh-CN" sz="2800" dirty="0">
                <a:solidFill>
                  <a:schemeClr val="tx2"/>
                </a:solidFill>
                <a:latin typeface="方正小标宋_GBK" panose="03000509000000000000" pitchFamily="65" charset="-122"/>
                <a:ea typeface="方正小标宋_GBK" panose="03000509000000000000" pitchFamily="65" charset="-122"/>
                <a:cs typeface="方正小标宋_GBK" panose="03000509000000000000" pitchFamily="65" charset="-122"/>
              </a:rPr>
              <a:t> </a:t>
            </a:r>
            <a:r>
              <a:rPr lang="en-US" altLang="zh-CN" sz="2800" dirty="0" smtClean="0">
                <a:solidFill>
                  <a:schemeClr val="tx2"/>
                </a:solidFill>
                <a:latin typeface="方正小标宋_GBK" panose="03000509000000000000" pitchFamily="65" charset="-122"/>
                <a:ea typeface="方正小标宋_GBK" panose="03000509000000000000" pitchFamily="65" charset="-122"/>
                <a:cs typeface="方正小标宋_GBK" panose="03000509000000000000" pitchFamily="65" charset="-122"/>
              </a:rPr>
              <a:t> </a:t>
            </a:r>
            <a:r>
              <a:rPr lang="en-US" altLang="zh-CN" sz="2800" dirty="0">
                <a:solidFill>
                  <a:schemeClr val="tx1"/>
                </a:solidFill>
                <a:latin typeface="华文中宋" panose="02010600040101010101"/>
                <a:ea typeface="华文中宋" panose="02010600040101010101"/>
                <a:cs typeface="Times New Roman" panose="02020603050405020304" pitchFamily="18" charset="0"/>
              </a:rPr>
              <a:t> </a:t>
            </a:r>
            <a:r>
              <a:rPr lang="zh-CN" altLang="en-US" sz="2800" dirty="0" smtClean="0">
                <a:solidFill>
                  <a:schemeClr val="tx1"/>
                </a:solidFill>
                <a:latin typeface="华文中宋" panose="02010600040101010101"/>
                <a:ea typeface="华文中宋" panose="02010600040101010101"/>
                <a:cs typeface="Times New Roman" panose="02020603050405020304" pitchFamily="18" charset="0"/>
              </a:rPr>
              <a:t>农村厕所革命政策文件</a:t>
            </a:r>
            <a:endParaRPr lang="zh-CN" altLang="en-US" sz="2800" dirty="0">
              <a:solidFill>
                <a:schemeClr val="tx1"/>
              </a:solidFill>
              <a:latin typeface="华文中宋" panose="02010600040101010101"/>
              <a:ea typeface="华文中宋" panose="02010600040101010101"/>
              <a:cs typeface="Times New Roman" panose="02020603050405020304" pitchFamily="18" charset="0"/>
            </a:endParaRPr>
          </a:p>
        </p:txBody>
      </p:sp>
      <p:sp>
        <p:nvSpPr>
          <p:cNvPr id="95234" name="灯片编号占位符 2"/>
          <p:cNvSpPr>
            <a:spLocks noGrp="1"/>
          </p:cNvSpPr>
          <p:nvPr>
            <p:ph type="sldNum" sz="quarter" idx="12"/>
          </p:nvPr>
        </p:nvSpPr>
        <p:spPr>
          <a:noFill/>
        </p:spPr>
        <p:txBody>
          <a:bodyPr/>
          <a:lstStyle/>
          <a:p>
            <a:fld id="{081FEFE4-D63E-4A8D-989A-FF77F1EEACEA}" type="slidenum">
              <a:rPr lang="zh-CN" altLang="en-US" smtClean="0">
                <a:ea typeface="宋体" panose="02010600030101010101" pitchFamily="2" charset="-122"/>
              </a:rPr>
            </a:fld>
            <a:endParaRPr lang="en-US" altLang="zh-CN" dirty="0" smtClean="0">
              <a:ea typeface="宋体" panose="02010600030101010101" pitchFamily="2" charset="-122"/>
            </a:endParaRPr>
          </a:p>
        </p:txBody>
      </p:sp>
      <p:sp>
        <p:nvSpPr>
          <p:cNvPr id="95235" name="文本框 6"/>
          <p:cNvSpPr txBox="1">
            <a:spLocks noChangeArrowheads="1"/>
          </p:cNvSpPr>
          <p:nvPr/>
        </p:nvSpPr>
        <p:spPr bwMode="auto">
          <a:xfrm>
            <a:off x="611560" y="1432094"/>
            <a:ext cx="8131175" cy="5021242"/>
          </a:xfrm>
          <a:prstGeom prst="rect">
            <a:avLst/>
          </a:prstGeom>
          <a:noFill/>
          <a:ln w="9525">
            <a:noFill/>
            <a:miter lim="800000"/>
          </a:ln>
        </p:spPr>
        <p:txBody>
          <a:bodyPr wrap="square" lIns="121917" tIns="60958" rIns="121917" bIns="60958">
            <a:spAutoFit/>
          </a:bodyPr>
          <a:lstStyle/>
          <a:p>
            <a:pPr lvl="1" eaLnBrk="0" hangingPunct="0">
              <a:lnSpc>
                <a:spcPts val="3500"/>
              </a:lnSpc>
              <a:buClr>
                <a:srgbClr val="C00000"/>
              </a:buClr>
              <a:buFont typeface="Wingdings" panose="05000000000000000000" pitchFamily="2" charset="2"/>
              <a:buChar char="n"/>
            </a:pPr>
            <a:r>
              <a:rPr lang="zh-CN" altLang="en-US" dirty="0" smtClean="0">
                <a:solidFill>
                  <a:schemeClr val="tx1"/>
                </a:solidFill>
                <a:latin typeface="楷体" panose="02010609060101010101" pitchFamily="49" charset="-122"/>
                <a:ea typeface="楷体" panose="02010609060101010101" pitchFamily="49" charset="-122"/>
              </a:rPr>
              <a:t>《</a:t>
            </a:r>
            <a:r>
              <a:rPr lang="zh-CN" altLang="en-US" dirty="0" smtClean="0">
                <a:solidFill>
                  <a:schemeClr val="tx1"/>
                </a:solidFill>
                <a:latin typeface="楷体" panose="02010609060101010101" pitchFamily="49" charset="-122"/>
                <a:ea typeface="楷体" panose="02010609060101010101" pitchFamily="49" charset="-122"/>
                <a:cs typeface="方正书宋_GBK" panose="03000509000000000000" charset="-122"/>
              </a:rPr>
              <a:t>宁夏农村人居环境整治三年行动实施方案》</a:t>
            </a:r>
            <a:r>
              <a:rPr lang="zh-CN" altLang="en-US" dirty="0">
                <a:solidFill>
                  <a:schemeClr val="tx1"/>
                </a:solidFill>
                <a:latin typeface="楷体" panose="02010609060101010101" pitchFamily="49" charset="-122"/>
                <a:ea typeface="楷体" panose="02010609060101010101" pitchFamily="49" charset="-122"/>
                <a:cs typeface="方正书宋_GBK" panose="03000509000000000000" charset="-122"/>
              </a:rPr>
              <a:t>宁</a:t>
            </a:r>
            <a:r>
              <a:rPr lang="zh-CN" altLang="en-US" dirty="0" smtClean="0">
                <a:solidFill>
                  <a:schemeClr val="tx1"/>
                </a:solidFill>
                <a:latin typeface="楷体" panose="02010609060101010101" pitchFamily="49" charset="-122"/>
                <a:ea typeface="楷体" panose="02010609060101010101" pitchFamily="49" charset="-122"/>
                <a:cs typeface="方正书宋_GBK" panose="03000509000000000000" charset="-122"/>
              </a:rPr>
              <a:t>党办</a:t>
            </a:r>
            <a:r>
              <a:rPr lang="en-US" altLang="zh-CN" dirty="0" smtClean="0">
                <a:solidFill>
                  <a:schemeClr val="tx1"/>
                </a:solidFill>
                <a:latin typeface="楷体" panose="02010609060101010101" pitchFamily="49" charset="-122"/>
                <a:ea typeface="楷体" panose="02010609060101010101" pitchFamily="49" charset="-122"/>
                <a:cs typeface="方正书宋_GBK" panose="03000509000000000000" charset="-122"/>
              </a:rPr>
              <a:t>【2018】43</a:t>
            </a:r>
            <a:r>
              <a:rPr lang="zh-CN" altLang="en-US" dirty="0" smtClean="0">
                <a:solidFill>
                  <a:schemeClr val="tx1"/>
                </a:solidFill>
                <a:latin typeface="楷体" panose="02010609060101010101" pitchFamily="49" charset="-122"/>
                <a:ea typeface="楷体" panose="02010609060101010101" pitchFamily="49" charset="-122"/>
                <a:cs typeface="方正书宋_GBK" panose="03000509000000000000" charset="-122"/>
              </a:rPr>
              <a:t>号</a:t>
            </a:r>
            <a:endParaRPr lang="zh-CN" altLang="en-US" dirty="0">
              <a:solidFill>
                <a:schemeClr val="tx1"/>
              </a:solidFill>
              <a:latin typeface="楷体" panose="02010609060101010101" pitchFamily="49" charset="-122"/>
              <a:ea typeface="楷体" panose="02010609060101010101" pitchFamily="49" charset="-122"/>
              <a:cs typeface="方正书宋_GBK" panose="03000509000000000000" charset="-122"/>
            </a:endParaRPr>
          </a:p>
          <a:p>
            <a:pPr lvl="1" eaLnBrk="0" hangingPunct="0">
              <a:lnSpc>
                <a:spcPts val="3500"/>
              </a:lnSpc>
              <a:buClr>
                <a:srgbClr val="C00000"/>
              </a:buClr>
              <a:buFont typeface="Wingdings" panose="05000000000000000000" pitchFamily="2" charset="2"/>
              <a:buChar char="n"/>
            </a:pPr>
            <a:r>
              <a:rPr lang="zh-CN" altLang="en-US" dirty="0">
                <a:solidFill>
                  <a:schemeClr val="tx1"/>
                </a:solidFill>
                <a:latin typeface="楷体" panose="02010609060101010101" pitchFamily="49" charset="-122"/>
                <a:ea typeface="楷体" panose="02010609060101010101" pitchFamily="49" charset="-122"/>
                <a:cs typeface="方正书宋_GBK" panose="03000509000000000000" charset="-122"/>
              </a:rPr>
              <a:t>《关于推进农村</a:t>
            </a:r>
            <a:r>
              <a:rPr lang="en-US" altLang="zh-CN" dirty="0">
                <a:solidFill>
                  <a:schemeClr val="tx1"/>
                </a:solidFill>
                <a:latin typeface="楷体" panose="02010609060101010101" pitchFamily="49" charset="-122"/>
                <a:ea typeface="楷体" panose="02010609060101010101" pitchFamily="49" charset="-122"/>
                <a:cs typeface="方正书宋_GBK" panose="03000509000000000000" charset="-122"/>
                <a:sym typeface="+mn-ea"/>
              </a:rPr>
              <a:t>“</a:t>
            </a:r>
            <a:r>
              <a:rPr lang="zh-CN" altLang="en-US" dirty="0">
                <a:solidFill>
                  <a:schemeClr val="tx1"/>
                </a:solidFill>
                <a:latin typeface="楷体" panose="02010609060101010101" pitchFamily="49" charset="-122"/>
                <a:ea typeface="楷体" panose="02010609060101010101" pitchFamily="49" charset="-122"/>
                <a:cs typeface="方正书宋_GBK" panose="03000509000000000000" charset="-122"/>
              </a:rPr>
              <a:t>厕所革命</a:t>
            </a:r>
            <a:r>
              <a:rPr lang="en-US" altLang="zh-CN" dirty="0">
                <a:solidFill>
                  <a:schemeClr val="tx1"/>
                </a:solidFill>
                <a:latin typeface="楷体" panose="02010609060101010101" pitchFamily="49" charset="-122"/>
                <a:ea typeface="楷体" panose="02010609060101010101" pitchFamily="49" charset="-122"/>
                <a:cs typeface="方正书宋_GBK" panose="03000509000000000000" charset="-122"/>
              </a:rPr>
              <a:t>”</a:t>
            </a:r>
            <a:r>
              <a:rPr lang="zh-CN" altLang="en-US" dirty="0">
                <a:solidFill>
                  <a:schemeClr val="tx1"/>
                </a:solidFill>
                <a:latin typeface="楷体" panose="02010609060101010101" pitchFamily="49" charset="-122"/>
                <a:ea typeface="楷体" panose="02010609060101010101" pitchFamily="49" charset="-122"/>
                <a:cs typeface="方正书宋_GBK" panose="03000509000000000000" charset="-122"/>
              </a:rPr>
              <a:t>专项行动的实施意见》宁农社</a:t>
            </a:r>
            <a:r>
              <a:rPr lang="zh-CN" altLang="en-US" dirty="0" smtClean="0">
                <a:solidFill>
                  <a:schemeClr val="tx1"/>
                </a:solidFill>
                <a:latin typeface="楷体" panose="02010609060101010101" pitchFamily="49" charset="-122"/>
                <a:ea typeface="楷体" panose="02010609060101010101" pitchFamily="49" charset="-122"/>
                <a:cs typeface="方正书宋_GBK" panose="03000509000000000000" charset="-122"/>
              </a:rPr>
              <a:t>发</a:t>
            </a:r>
            <a:r>
              <a:rPr lang="en-US" altLang="zh-CN" dirty="0" smtClean="0">
                <a:solidFill>
                  <a:schemeClr val="tx1"/>
                </a:solidFill>
                <a:latin typeface="楷体" panose="02010609060101010101" pitchFamily="49" charset="-122"/>
                <a:ea typeface="楷体" panose="02010609060101010101" pitchFamily="49" charset="-122"/>
                <a:cs typeface="方正书宋_GBK" panose="03000509000000000000" charset="-122"/>
              </a:rPr>
              <a:t>【2019】5</a:t>
            </a:r>
            <a:r>
              <a:rPr lang="zh-CN" altLang="en-US" dirty="0" smtClean="0">
                <a:solidFill>
                  <a:schemeClr val="tx1"/>
                </a:solidFill>
                <a:latin typeface="楷体" panose="02010609060101010101" pitchFamily="49" charset="-122"/>
                <a:ea typeface="楷体" panose="02010609060101010101" pitchFamily="49" charset="-122"/>
                <a:cs typeface="方正书宋_GBK" panose="03000509000000000000" charset="-122"/>
              </a:rPr>
              <a:t>号</a:t>
            </a:r>
            <a:endParaRPr lang="zh-CN" altLang="en-US" dirty="0">
              <a:solidFill>
                <a:schemeClr val="tx1"/>
              </a:solidFill>
              <a:latin typeface="楷体" panose="02010609060101010101" pitchFamily="49" charset="-122"/>
              <a:ea typeface="楷体" panose="02010609060101010101" pitchFamily="49" charset="-122"/>
              <a:cs typeface="方正书宋_GBK" panose="03000509000000000000" charset="-122"/>
            </a:endParaRPr>
          </a:p>
          <a:p>
            <a:pPr lvl="1" eaLnBrk="0" hangingPunct="0">
              <a:lnSpc>
                <a:spcPts val="3500"/>
              </a:lnSpc>
              <a:buClr>
                <a:srgbClr val="C00000"/>
              </a:buClr>
              <a:buFont typeface="Wingdings" panose="05000000000000000000" pitchFamily="2" charset="2"/>
              <a:buChar char="n"/>
            </a:pPr>
            <a:r>
              <a:rPr lang="zh-CN" altLang="en-US" dirty="0">
                <a:solidFill>
                  <a:schemeClr val="tx1"/>
                </a:solidFill>
                <a:latin typeface="楷体" panose="02010609060101010101" pitchFamily="49" charset="-122"/>
                <a:ea typeface="楷体" panose="02010609060101010101" pitchFamily="49" charset="-122"/>
                <a:cs typeface="方正书宋_GBK" panose="03000509000000000000" charset="-122"/>
              </a:rPr>
              <a:t>《宁夏农村厕所建设技术指导意见》宁农居办</a:t>
            </a:r>
            <a:r>
              <a:rPr lang="zh-CN" altLang="en-US" dirty="0" smtClean="0">
                <a:solidFill>
                  <a:schemeClr val="tx1"/>
                </a:solidFill>
                <a:latin typeface="楷体" panose="02010609060101010101" pitchFamily="49" charset="-122"/>
                <a:ea typeface="楷体" panose="02010609060101010101" pitchFamily="49" charset="-122"/>
                <a:cs typeface="方正书宋_GBK" panose="03000509000000000000" charset="-122"/>
              </a:rPr>
              <a:t>发</a:t>
            </a:r>
            <a:r>
              <a:rPr lang="en-US" altLang="zh-CN" dirty="0" smtClean="0">
                <a:solidFill>
                  <a:schemeClr val="tx1"/>
                </a:solidFill>
                <a:latin typeface="楷体" panose="02010609060101010101" pitchFamily="49" charset="-122"/>
                <a:ea typeface="楷体" panose="02010609060101010101" pitchFamily="49" charset="-122"/>
                <a:cs typeface="方正书宋_GBK" panose="03000509000000000000" charset="-122"/>
              </a:rPr>
              <a:t>【2019】3</a:t>
            </a:r>
            <a:r>
              <a:rPr lang="zh-CN" altLang="en-US" dirty="0" smtClean="0">
                <a:solidFill>
                  <a:schemeClr val="tx1"/>
                </a:solidFill>
                <a:latin typeface="楷体" panose="02010609060101010101" pitchFamily="49" charset="-122"/>
                <a:ea typeface="楷体" panose="02010609060101010101" pitchFamily="49" charset="-122"/>
                <a:cs typeface="方正书宋_GBK" panose="03000509000000000000" charset="-122"/>
              </a:rPr>
              <a:t>号</a:t>
            </a:r>
            <a:endParaRPr lang="zh-CN" altLang="en-US" dirty="0">
              <a:solidFill>
                <a:schemeClr val="tx1"/>
              </a:solidFill>
              <a:latin typeface="楷体" panose="02010609060101010101" pitchFamily="49" charset="-122"/>
              <a:ea typeface="楷体" panose="02010609060101010101" pitchFamily="49" charset="-122"/>
              <a:cs typeface="方正书宋_GBK" panose="03000509000000000000" charset="-122"/>
            </a:endParaRPr>
          </a:p>
          <a:p>
            <a:pPr lvl="1" eaLnBrk="0" hangingPunct="0">
              <a:lnSpc>
                <a:spcPts val="3500"/>
              </a:lnSpc>
              <a:buClr>
                <a:srgbClr val="C00000"/>
              </a:buClr>
              <a:buFont typeface="Wingdings" panose="05000000000000000000" pitchFamily="2" charset="2"/>
              <a:buChar char="n"/>
            </a:pPr>
            <a:r>
              <a:rPr lang="en-US" altLang="zh-CN" dirty="0">
                <a:solidFill>
                  <a:schemeClr val="tx1"/>
                </a:solidFill>
                <a:latin typeface="楷体" panose="02010609060101010101" pitchFamily="49" charset="-122"/>
                <a:ea typeface="楷体" panose="02010609060101010101" pitchFamily="49" charset="-122"/>
                <a:cs typeface="方正书宋_GBK" panose="03000509000000000000" charset="-122"/>
              </a:rPr>
              <a:t>《2019 </a:t>
            </a:r>
            <a:r>
              <a:rPr lang="en-US" altLang="zh-CN" dirty="0" smtClean="0">
                <a:solidFill>
                  <a:schemeClr val="tx1"/>
                </a:solidFill>
                <a:latin typeface="楷体" panose="02010609060101010101" pitchFamily="49" charset="-122"/>
                <a:ea typeface="楷体" panose="02010609060101010101" pitchFamily="49" charset="-122"/>
                <a:cs typeface="方正书宋_GBK" panose="03000509000000000000" charset="-122"/>
              </a:rPr>
              <a:t>年全区农村厕所改造及污水处理项目实施方案</a:t>
            </a:r>
            <a:r>
              <a:rPr lang="en-US" altLang="zh-CN" dirty="0">
                <a:solidFill>
                  <a:schemeClr val="tx1"/>
                </a:solidFill>
                <a:latin typeface="楷体" panose="02010609060101010101" pitchFamily="49" charset="-122"/>
                <a:ea typeface="楷体" panose="02010609060101010101" pitchFamily="49" charset="-122"/>
                <a:cs typeface="方正书宋_GBK" panose="03000509000000000000" charset="-122"/>
              </a:rPr>
              <a:t>》宁农（计）发〔2019〕24 </a:t>
            </a:r>
            <a:r>
              <a:rPr lang="en-US" altLang="zh-CN" dirty="0" smtClean="0">
                <a:solidFill>
                  <a:schemeClr val="tx1"/>
                </a:solidFill>
                <a:latin typeface="楷体" panose="02010609060101010101" pitchFamily="49" charset="-122"/>
                <a:ea typeface="楷体" panose="02010609060101010101" pitchFamily="49" charset="-122"/>
                <a:cs typeface="方正书宋_GBK" panose="03000509000000000000" charset="-122"/>
              </a:rPr>
              <a:t>号</a:t>
            </a:r>
            <a:endParaRPr lang="zh-CN" altLang="en-US" dirty="0">
              <a:solidFill>
                <a:schemeClr val="tx1"/>
              </a:solidFill>
              <a:latin typeface="楷体" panose="02010609060101010101" pitchFamily="49" charset="-122"/>
              <a:ea typeface="楷体" panose="02010609060101010101" pitchFamily="49" charset="-122"/>
              <a:cs typeface="方正书宋_GBK" panose="03000509000000000000" charset="-122"/>
            </a:endParaRPr>
          </a:p>
          <a:p>
            <a:pPr lvl="1" eaLnBrk="0" hangingPunct="0">
              <a:lnSpc>
                <a:spcPts val="3500"/>
              </a:lnSpc>
              <a:buClr>
                <a:srgbClr val="C00000"/>
              </a:buClr>
              <a:buFont typeface="Wingdings" panose="05000000000000000000" pitchFamily="2" charset="2"/>
              <a:buChar char="n"/>
            </a:pPr>
            <a:r>
              <a:rPr lang="en-US" altLang="zh-CN" dirty="0" smtClean="0">
                <a:solidFill>
                  <a:schemeClr val="tx1"/>
                </a:solidFill>
                <a:latin typeface="楷体" panose="02010609060101010101" pitchFamily="49" charset="-122"/>
                <a:ea typeface="楷体" panose="02010609060101010101" pitchFamily="49" charset="-122"/>
                <a:cs typeface="方正书宋_GBK" panose="03000509000000000000" charset="-122"/>
              </a:rPr>
              <a:t>《2019</a:t>
            </a:r>
            <a:r>
              <a:rPr lang="en-US" altLang="zh-CN" dirty="0">
                <a:solidFill>
                  <a:schemeClr val="tx1"/>
                </a:solidFill>
                <a:latin typeface="楷体" panose="02010609060101010101" pitchFamily="49" charset="-122"/>
                <a:ea typeface="楷体" panose="02010609060101010101" pitchFamily="49" charset="-122"/>
                <a:cs typeface="方正书宋_GBK" panose="03000509000000000000" charset="-122"/>
              </a:rPr>
              <a:t>年农村人居环境整治以奖代补资金（第一批）</a:t>
            </a:r>
            <a:r>
              <a:rPr lang="en-US" altLang="zh-CN" dirty="0" smtClean="0">
                <a:solidFill>
                  <a:schemeClr val="tx1"/>
                </a:solidFill>
                <a:latin typeface="楷体" panose="02010609060101010101" pitchFamily="49" charset="-122"/>
                <a:ea typeface="楷体" panose="02010609060101010101" pitchFamily="49" charset="-122"/>
                <a:cs typeface="方正书宋_GBK" panose="03000509000000000000" charset="-122"/>
              </a:rPr>
              <a:t>预算指标的通知》</a:t>
            </a:r>
            <a:r>
              <a:rPr lang="zh-CN" altLang="en-US" dirty="0" smtClean="0">
                <a:solidFill>
                  <a:schemeClr val="tx1"/>
                </a:solidFill>
                <a:latin typeface="楷体" panose="02010609060101010101" pitchFamily="49" charset="-122"/>
                <a:ea typeface="楷体" panose="02010609060101010101" pitchFamily="49" charset="-122"/>
                <a:cs typeface="方正书宋_GBK" panose="03000509000000000000" charset="-122"/>
              </a:rPr>
              <a:t>宁</a:t>
            </a:r>
            <a:r>
              <a:rPr lang="zh-CN" altLang="en-US" dirty="0">
                <a:solidFill>
                  <a:schemeClr val="tx1"/>
                </a:solidFill>
                <a:latin typeface="楷体" panose="02010609060101010101" pitchFamily="49" charset="-122"/>
                <a:ea typeface="楷体" panose="02010609060101010101" pitchFamily="49" charset="-122"/>
                <a:cs typeface="方正书宋_GBK" panose="03000509000000000000" charset="-122"/>
              </a:rPr>
              <a:t>财</a:t>
            </a:r>
            <a:r>
              <a:rPr lang="zh-CN" altLang="en-US" dirty="0" smtClean="0">
                <a:solidFill>
                  <a:schemeClr val="tx1"/>
                </a:solidFill>
                <a:latin typeface="楷体" panose="02010609060101010101" pitchFamily="49" charset="-122"/>
                <a:ea typeface="楷体" panose="02010609060101010101" pitchFamily="49" charset="-122"/>
                <a:cs typeface="方正书宋_GBK" panose="03000509000000000000" charset="-122"/>
              </a:rPr>
              <a:t>农</a:t>
            </a:r>
            <a:r>
              <a:rPr lang="en-US" altLang="zh-CN" dirty="0" smtClean="0">
                <a:solidFill>
                  <a:schemeClr val="tx1"/>
                </a:solidFill>
                <a:latin typeface="楷体" panose="02010609060101010101" pitchFamily="49" charset="-122"/>
                <a:ea typeface="楷体" panose="02010609060101010101" pitchFamily="49" charset="-122"/>
                <a:cs typeface="方正书宋_GBK" panose="03000509000000000000" charset="-122"/>
              </a:rPr>
              <a:t>【2019】394</a:t>
            </a:r>
            <a:r>
              <a:rPr lang="zh-CN" altLang="en-US" dirty="0" smtClean="0">
                <a:solidFill>
                  <a:schemeClr val="tx1"/>
                </a:solidFill>
                <a:latin typeface="楷体" panose="02010609060101010101" pitchFamily="49" charset="-122"/>
                <a:ea typeface="楷体" panose="02010609060101010101" pitchFamily="49" charset="-122"/>
                <a:cs typeface="方正书宋_GBK" panose="03000509000000000000" charset="-122"/>
              </a:rPr>
              <a:t>号</a:t>
            </a:r>
            <a:endParaRPr lang="en-US" altLang="zh-CN" dirty="0">
              <a:solidFill>
                <a:schemeClr val="tx1"/>
              </a:solidFill>
              <a:latin typeface="楷体" panose="02010609060101010101" pitchFamily="49" charset="-122"/>
              <a:ea typeface="楷体" panose="02010609060101010101" pitchFamily="49" charset="-122"/>
              <a:cs typeface="方正书宋_GBK" panose="03000509000000000000" charset="-122"/>
            </a:endParaRPr>
          </a:p>
          <a:p>
            <a:pPr indent="0" eaLnBrk="0" hangingPunct="0">
              <a:lnSpc>
                <a:spcPts val="3500"/>
              </a:lnSpc>
              <a:buClr>
                <a:srgbClr val="C00000"/>
              </a:buClr>
              <a:buFont typeface="Wingdings" panose="05000000000000000000" pitchFamily="2" charset="2"/>
              <a:buNone/>
            </a:pPr>
            <a:endParaRPr lang="en-US" altLang="zh-CN" dirty="0">
              <a:solidFill>
                <a:schemeClr val="tx1"/>
              </a:solidFill>
              <a:latin typeface="华文中宋" panose="02010600040101010101"/>
            </a:endParaRPr>
          </a:p>
        </p:txBody>
      </p:sp>
      <p:pic>
        <p:nvPicPr>
          <p:cNvPr id="5" name="图片 19"/>
          <p:cNvPicPr>
            <a:picLocks noChangeAspect="1"/>
          </p:cNvPicPr>
          <p:nvPr/>
        </p:nvPicPr>
        <p:blipFill>
          <a:blip r:embed="rId2" cstate="print"/>
          <a:srcRect l="9837" t="2765" r="27164" b="13393"/>
          <a:stretch>
            <a:fillRect/>
          </a:stretch>
        </p:blipFill>
        <p:spPr bwMode="auto">
          <a:xfrm>
            <a:off x="0" y="1"/>
            <a:ext cx="808038" cy="1111381"/>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MH" val="20181211094511"/>
  <p:tag name="MH_LIBRARY" val="GRAPHIC"/>
  <p:tag name="MH_TYPE" val="SubTitle"/>
  <p:tag name="MH_ORDER" val="1"/>
</p:tagLst>
</file>

<file path=ppt/tags/tag10.xml><?xml version="1.0" encoding="utf-8"?>
<p:tagLst xmlns:p="http://schemas.openxmlformats.org/presentationml/2006/main">
  <p:tag name="MH" val="20181209083059"/>
  <p:tag name="MH_LIBRARY" val="CONTENTS"/>
  <p:tag name="MH_TYPE" val="ENTRY"/>
  <p:tag name="ID" val="553527"/>
  <p:tag name="MH_ORDER" val="3"/>
</p:tagLst>
</file>

<file path=ppt/tags/tag11.xml><?xml version="1.0" encoding="utf-8"?>
<p:tagLst xmlns:p="http://schemas.openxmlformats.org/presentationml/2006/main">
  <p:tag name="MH" val="20181208212754"/>
  <p:tag name="MH_LIBRARY" val="GRAPHIC"/>
  <p:tag name="MH_TYPE" val="Text"/>
  <p:tag name="MH_ORDER" val="1"/>
</p:tagLst>
</file>

<file path=ppt/tags/tag12.xml><?xml version="1.0" encoding="utf-8"?>
<p:tagLst xmlns:p="http://schemas.openxmlformats.org/presentationml/2006/main">
  <p:tag name="MH" val="20181208212754"/>
  <p:tag name="MH_LIBRARY" val="GRAPHIC"/>
  <p:tag name="MH_TYPE" val="Text"/>
  <p:tag name="MH_ORDER" val="1"/>
</p:tagLst>
</file>

<file path=ppt/tags/tag13.xml><?xml version="1.0" encoding="utf-8"?>
<p:tagLst xmlns:p="http://schemas.openxmlformats.org/presentationml/2006/main">
  <p:tag name="MH" val="20181208212754"/>
  <p:tag name="MH_LIBRARY" val="GRAPHIC"/>
  <p:tag name="MH_TYPE" val="Text"/>
  <p:tag name="MH_ORDER" val="1"/>
</p:tagLst>
</file>

<file path=ppt/tags/tag14.xml><?xml version="1.0" encoding="utf-8"?>
<p:tagLst xmlns:p="http://schemas.openxmlformats.org/presentationml/2006/main">
  <p:tag name="MH" val="20181208212754"/>
  <p:tag name="MH_LIBRARY" val="GRAPHIC"/>
  <p:tag name="MH_TYPE" val="Text"/>
  <p:tag name="MH_ORDER" val="1"/>
</p:tagLst>
</file>

<file path=ppt/tags/tag15.xml><?xml version="1.0" encoding="utf-8"?>
<p:tagLst xmlns:p="http://schemas.openxmlformats.org/presentationml/2006/main">
  <p:tag name="MH" val="20181208212754"/>
  <p:tag name="MH_LIBRARY" val="GRAPHIC"/>
  <p:tag name="MH_TYPE" val="Text"/>
  <p:tag name="MH_ORDER" val="1"/>
</p:tagLst>
</file>

<file path=ppt/tags/tag2.xml><?xml version="1.0" encoding="utf-8"?>
<p:tagLst xmlns:p="http://schemas.openxmlformats.org/presentationml/2006/main">
  <p:tag name="MH" val="20181211094511"/>
  <p:tag name="MH_LIBRARY" val="GRAPHIC"/>
  <p:tag name="MH_TYPE" val="SubTitle"/>
  <p:tag name="MH_ORDER" val="1"/>
</p:tagLst>
</file>

<file path=ppt/tags/tag3.xml><?xml version="1.0" encoding="utf-8"?>
<p:tagLst xmlns:p="http://schemas.openxmlformats.org/presentationml/2006/main">
  <p:tag name="MH" val="20181211094511"/>
  <p:tag name="MH_LIBRARY" val="GRAPHIC"/>
  <p:tag name="MH_TYPE" val="SubTitle"/>
  <p:tag name="MH_ORDER" val="1"/>
</p:tagLst>
</file>

<file path=ppt/tags/tag4.xml><?xml version="1.0" encoding="utf-8"?>
<p:tagLst xmlns:p="http://schemas.openxmlformats.org/presentationml/2006/main">
  <p:tag name="MH" val="20181208212754"/>
  <p:tag name="MH_LIBRARY" val="GRAPHIC"/>
  <p:tag name="MH_TYPE" val="Text"/>
  <p:tag name="MH_ORDER" val="1"/>
</p:tagLst>
</file>

<file path=ppt/tags/tag5.xml><?xml version="1.0" encoding="utf-8"?>
<p:tagLst xmlns:p="http://schemas.openxmlformats.org/presentationml/2006/main">
  <p:tag name="MH" val="20181208212754"/>
  <p:tag name="MH_LIBRARY" val="GRAPHIC"/>
  <p:tag name="MH_TYPE" val="Text"/>
  <p:tag name="MH_ORDER" val="1"/>
</p:tagLst>
</file>

<file path=ppt/tags/tag6.xml><?xml version="1.0" encoding="utf-8"?>
<p:tagLst xmlns:p="http://schemas.openxmlformats.org/presentationml/2006/main">
  <p:tag name="MH" val="20181208212754"/>
  <p:tag name="MH_LIBRARY" val="GRAPHIC"/>
  <p:tag name="MH_TYPE" val="Text"/>
  <p:tag name="MH_ORDER" val="1"/>
</p:tagLst>
</file>

<file path=ppt/tags/tag7.xml><?xml version="1.0" encoding="utf-8"?>
<p:tagLst xmlns:p="http://schemas.openxmlformats.org/presentationml/2006/main">
  <p:tag name="MH" val="20181209083059"/>
  <p:tag name="MH_LIBRARY" val="CONTENTS"/>
  <p:tag name="MH_TYPE" val="ENTRY"/>
  <p:tag name="ID" val="553527"/>
  <p:tag name="MH_ORDER" val="2"/>
</p:tagLst>
</file>

<file path=ppt/tags/tag8.xml><?xml version="1.0" encoding="utf-8"?>
<p:tagLst xmlns:p="http://schemas.openxmlformats.org/presentationml/2006/main">
  <p:tag name="MH" val="20181209083059"/>
  <p:tag name="MH_LIBRARY" val="CONTENTS"/>
  <p:tag name="MH_TYPE" val="ENTRY"/>
  <p:tag name="ID" val="553527"/>
  <p:tag name="MH_ORDER" val="3"/>
</p:tagLst>
</file>

<file path=ppt/tags/tag9.xml><?xml version="1.0" encoding="utf-8"?>
<p:tagLst xmlns:p="http://schemas.openxmlformats.org/presentationml/2006/main">
  <p:tag name="MH" val="20181209083059"/>
  <p:tag name="MH_LIBRARY" val="CONTENTS"/>
  <p:tag name="MH_TYPE" val="ENTRY"/>
  <p:tag name="ID" val="553527"/>
  <p:tag name="MH_ORDER" val="2"/>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书籍进步">
  <a:themeElements>
    <a:clrScheme name="">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9AA"/>
      </a:accent5>
      <a:accent6>
        <a:srgbClr val="5B8900"/>
      </a:accent6>
      <a:hlink>
        <a:srgbClr val="CC3300"/>
      </a:hlink>
      <a:folHlink>
        <a:srgbClr val="9966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9AA"/>
        </a:accent5>
        <a:accent6>
          <a:srgbClr val="5B8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2170</Words>
  <Application>WPS 演示</Application>
  <PresentationFormat>全屏显示(4:3)</PresentationFormat>
  <Paragraphs>159</Paragraphs>
  <Slides>15</Slides>
  <Notes>9</Notes>
  <HiddenSlides>0</HiddenSlides>
  <MMClips>0</MMClips>
  <ScaleCrop>false</ScaleCrop>
  <HeadingPairs>
    <vt:vector size="8" baseType="variant">
      <vt:variant>
        <vt:lpstr>已用的字体</vt:lpstr>
      </vt:variant>
      <vt:variant>
        <vt:i4>24</vt:i4>
      </vt:variant>
      <vt:variant>
        <vt:lpstr>主题</vt:lpstr>
      </vt:variant>
      <vt:variant>
        <vt:i4>4</vt:i4>
      </vt:variant>
      <vt:variant>
        <vt:lpstr>幻灯片标题</vt:lpstr>
      </vt:variant>
      <vt:variant>
        <vt:i4>15</vt:i4>
      </vt:variant>
      <vt:variant>
        <vt:lpstr>自定义放映</vt:lpstr>
      </vt:variant>
      <vt:variant>
        <vt:i4>1</vt:i4>
      </vt:variant>
    </vt:vector>
  </HeadingPairs>
  <TitlesOfParts>
    <vt:vector size="44" baseType="lpstr">
      <vt:lpstr>Arial</vt:lpstr>
      <vt:lpstr>宋体</vt:lpstr>
      <vt:lpstr>Wingdings</vt:lpstr>
      <vt:lpstr>Gulim</vt:lpstr>
      <vt:lpstr>等线 Light</vt:lpstr>
      <vt:lpstr>等线 Light</vt:lpstr>
      <vt:lpstr>等线</vt:lpstr>
      <vt:lpstr>Verdana</vt:lpstr>
      <vt:lpstr>Calibri</vt:lpstr>
      <vt:lpstr>微软雅黑</vt:lpstr>
      <vt:lpstr>华文中宋</vt:lpstr>
      <vt:lpstr>方正小标宋_GBK</vt:lpstr>
      <vt:lpstr>苏新诗古印宋简</vt:lpstr>
      <vt:lpstr>Times New Roman</vt:lpstr>
      <vt:lpstr>楷体</vt:lpstr>
      <vt:lpstr>华文中宋</vt:lpstr>
      <vt:lpstr>黑体</vt:lpstr>
      <vt:lpstr>方正粗黑宋简体</vt:lpstr>
      <vt:lpstr>方正书宋_GBK</vt:lpstr>
      <vt:lpstr>等线</vt:lpstr>
      <vt:lpstr>方正仿宋_GBK</vt:lpstr>
      <vt:lpstr>苏新诗古印宋简</vt:lpstr>
      <vt:lpstr>等线 Light</vt:lpstr>
      <vt:lpstr>等线</vt:lpstr>
      <vt:lpstr>1_自定义设计方案</vt:lpstr>
      <vt:lpstr>1_Profile</vt:lpstr>
      <vt:lpstr>自定义设计方案</vt:lpstr>
      <vt:lpstr>书籍进步</vt:lpstr>
      <vt:lpstr>PowerPoint 演示文稿</vt:lpstr>
      <vt:lpstr>PowerPoint 演示文稿</vt:lpstr>
      <vt:lpstr>PowerPoint 演示文稿</vt:lpstr>
      <vt:lpstr> 1.7农村厕所革命的意义</vt:lpstr>
      <vt:lpstr> 1.7农村厕所革命的意义</vt:lpstr>
      <vt:lpstr>2.1我区农村厕所革命的政策要求</vt:lpstr>
      <vt:lpstr>PowerPoint 演示文稿</vt:lpstr>
      <vt:lpstr>2.3宁夏农村厕所革命资金安排</vt:lpstr>
      <vt:lpstr>PowerPoint 演示文稿</vt:lpstr>
      <vt:lpstr>PowerPoint 演示文稿</vt:lpstr>
      <vt:lpstr>主要内容</vt:lpstr>
      <vt:lpstr>PowerPoint 演示文稿</vt:lpstr>
      <vt:lpstr>PowerPoint 演示文稿</vt:lpstr>
      <vt:lpstr>PowerPoint 演示文稿</vt:lpstr>
      <vt:lpstr>PowerPoint 演示文稿</vt:lpstr>
      <vt:lpstr>自定义放映 1</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关于现代农业建设的 基本思考</dc:title>
  <dc:creator>island</dc:creator>
  <cp:lastModifiedBy>罗锐</cp:lastModifiedBy>
  <cp:revision>1187</cp:revision>
  <dcterms:created xsi:type="dcterms:W3CDTF">2011-11-06T08:18:00Z</dcterms:created>
  <dcterms:modified xsi:type="dcterms:W3CDTF">2019-10-31T01:46:11Z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2052-10.8.0.5715</vt:lpwstr>
  </property>
</Properties>
</file>